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1"/>
  </p:sldMasterIdLst>
  <p:notesMasterIdLst>
    <p:notesMasterId r:id="rId17"/>
  </p:notesMasterIdLst>
  <p:sldIdLst>
    <p:sldId id="256" r:id="rId2"/>
    <p:sldId id="258" r:id="rId3"/>
    <p:sldId id="267" r:id="rId4"/>
    <p:sldId id="259" r:id="rId5"/>
    <p:sldId id="261" r:id="rId6"/>
    <p:sldId id="269" r:id="rId7"/>
    <p:sldId id="262" r:id="rId8"/>
    <p:sldId id="274" r:id="rId9"/>
    <p:sldId id="317" r:id="rId10"/>
    <p:sldId id="283" r:id="rId11"/>
    <p:sldId id="284" r:id="rId12"/>
    <p:sldId id="297" r:id="rId13"/>
    <p:sldId id="257" r:id="rId14"/>
    <p:sldId id="316" r:id="rId15"/>
    <p:sldId id="315" r:id="rId16"/>
  </p:sldIdLst>
  <p:sldSz cx="9144000" cy="5143500" type="screen16x9"/>
  <p:notesSz cx="6858000" cy="9144000"/>
  <p:embeddedFontLst>
    <p:embeddedFont>
      <p:font typeface="Didact Gothic" panose="02000000000000000000" pitchFamily="2" charset="0"/>
      <p:regular r:id="rId18"/>
    </p:embeddedFont>
    <p:embeddedFont>
      <p:font typeface="Julius Sans One" panose="02000000000000000000" pitchFamily="2" charset="0"/>
      <p:regular r:id="rId19"/>
    </p:embeddedFont>
    <p:embeddedFont>
      <p:font typeface="Montserrat" pitchFamily="2" charset="0"/>
      <p:regular r:id="rId20"/>
      <p:bold r:id="rId21"/>
      <p:italic r:id="rId22"/>
      <p:boldItalic r:id="rId23"/>
    </p:embeddedFont>
    <p:embeddedFont>
      <p:font typeface="Questrial" pitchFamily="2" charset="0"/>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464">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CB232C-9E97-4AED-B296-76BD7D3FDECA}">
  <a:tblStyle styleId="{45CB232C-9E97-4AED-B296-76BD7D3FDEC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1200" y="1024"/>
      </p:cViewPr>
      <p:guideLst>
        <p:guide pos="4464"/>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1.fntdata" /><Relationship Id="rId26" Type="http://schemas.openxmlformats.org/officeDocument/2006/relationships/viewProps" Target="viewProps.xml" /><Relationship Id="rId3" Type="http://schemas.openxmlformats.org/officeDocument/2006/relationships/slide" Target="slides/slide2.xml" /><Relationship Id="rId21" Type="http://schemas.openxmlformats.org/officeDocument/2006/relationships/font" Target="fonts/font4.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notesMaster" Target="notesMasters/notesMaster1.xml" /><Relationship Id="rId25"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font" Target="fonts/font3.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7.fntdata"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6.fntdata" /><Relationship Id="rId28"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font" Target="fonts/font2.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5.fntdata" /><Relationship Id="rId27"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7b02797fa4_2_1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7b02797fa4_2_1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7b02797fa4_2_2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7b02797fa4_2_2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a1249ffcf0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9" name="Google Shape;1539;ga1249ffcf0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7b02797fa4_2_1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7b02797fa4_2_1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7b02797fa4_2_1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7b02797fa4_2_1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9f2cce1ec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9f2cce1ec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9f2cce1ec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9f2cce1ec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7b02797f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7b02797f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7b02797fa4_2_20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7b02797fa4_2_2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flaticon.com/" TargetMode="External" /><Relationship Id="rId2" Type="http://schemas.openxmlformats.org/officeDocument/2006/relationships/hyperlink" Target="https://slidesgo.com/" TargetMode="External" /><Relationship Id="rId1" Type="http://schemas.openxmlformats.org/officeDocument/2006/relationships/slideMaster" Target="../slideMasters/slideMaster1.xml" /><Relationship Id="rId4" Type="http://schemas.openxmlformats.org/officeDocument/2006/relationships/hyperlink" Target="https://www.freepik.com/" TargetMode="Externa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p:nvPr/>
        </p:nvSpPr>
        <p:spPr>
          <a:xfrm>
            <a:off x="-3537625" y="711975"/>
            <a:ext cx="7035600" cy="32772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1255025"/>
            <a:ext cx="4322700" cy="3891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034200" y="0"/>
            <a:ext cx="10867800" cy="51435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4700"/>
              <a:buFont typeface="Julius Sans One"/>
              <a:buNone/>
              <a:defRPr sz="4000" b="1">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299250" y="4154375"/>
            <a:ext cx="3829200" cy="248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SECTION_HEADER_1_1">
    <p:bg>
      <p:bgPr>
        <a:solidFill>
          <a:schemeClr val="accent5"/>
        </a:solidFill>
        <a:effectLst/>
      </p:bgPr>
    </p:bg>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flipH="1">
            <a:off x="1821475" y="2527625"/>
            <a:ext cx="55011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3600" b="1">
                <a:solidFill>
                  <a:schemeClr val="dk1"/>
                </a:solidFill>
              </a:defRPr>
            </a:lvl1pPr>
            <a:lvl2pPr lvl="1" algn="ctr" rtl="0">
              <a:spcBef>
                <a:spcPts val="0"/>
              </a:spcBef>
              <a:spcAft>
                <a:spcPts val="0"/>
              </a:spcAft>
              <a:buClr>
                <a:schemeClr val="dk1"/>
              </a:buClr>
              <a:buSzPts val="3600"/>
              <a:buNone/>
              <a:defRPr sz="3600" b="1">
                <a:solidFill>
                  <a:schemeClr val="dk1"/>
                </a:solidFill>
              </a:defRPr>
            </a:lvl2pPr>
            <a:lvl3pPr lvl="2" algn="ctr" rtl="0">
              <a:spcBef>
                <a:spcPts val="0"/>
              </a:spcBef>
              <a:spcAft>
                <a:spcPts val="0"/>
              </a:spcAft>
              <a:buClr>
                <a:schemeClr val="dk1"/>
              </a:buClr>
              <a:buSzPts val="3600"/>
              <a:buNone/>
              <a:defRPr sz="3600" b="1">
                <a:solidFill>
                  <a:schemeClr val="dk1"/>
                </a:solidFill>
              </a:defRPr>
            </a:lvl3pPr>
            <a:lvl4pPr lvl="3" algn="ctr" rtl="0">
              <a:spcBef>
                <a:spcPts val="0"/>
              </a:spcBef>
              <a:spcAft>
                <a:spcPts val="0"/>
              </a:spcAft>
              <a:buClr>
                <a:schemeClr val="dk1"/>
              </a:buClr>
              <a:buSzPts val="3600"/>
              <a:buNone/>
              <a:defRPr sz="3600" b="1">
                <a:solidFill>
                  <a:schemeClr val="dk1"/>
                </a:solidFill>
              </a:defRPr>
            </a:lvl4pPr>
            <a:lvl5pPr lvl="4" algn="ctr" rtl="0">
              <a:spcBef>
                <a:spcPts val="0"/>
              </a:spcBef>
              <a:spcAft>
                <a:spcPts val="0"/>
              </a:spcAft>
              <a:buClr>
                <a:schemeClr val="dk1"/>
              </a:buClr>
              <a:buSzPts val="3600"/>
              <a:buNone/>
              <a:defRPr sz="3600" b="1">
                <a:solidFill>
                  <a:schemeClr val="dk1"/>
                </a:solidFill>
              </a:defRPr>
            </a:lvl5pPr>
            <a:lvl6pPr lvl="5" algn="ctr" rtl="0">
              <a:spcBef>
                <a:spcPts val="0"/>
              </a:spcBef>
              <a:spcAft>
                <a:spcPts val="0"/>
              </a:spcAft>
              <a:buClr>
                <a:schemeClr val="dk1"/>
              </a:buClr>
              <a:buSzPts val="3600"/>
              <a:buNone/>
              <a:defRPr sz="3600" b="1">
                <a:solidFill>
                  <a:schemeClr val="dk1"/>
                </a:solidFill>
              </a:defRPr>
            </a:lvl6pPr>
            <a:lvl7pPr lvl="6" algn="ctr" rtl="0">
              <a:spcBef>
                <a:spcPts val="0"/>
              </a:spcBef>
              <a:spcAft>
                <a:spcPts val="0"/>
              </a:spcAft>
              <a:buClr>
                <a:schemeClr val="dk1"/>
              </a:buClr>
              <a:buSzPts val="3600"/>
              <a:buNone/>
              <a:defRPr sz="3600" b="1">
                <a:solidFill>
                  <a:schemeClr val="dk1"/>
                </a:solidFill>
              </a:defRPr>
            </a:lvl7pPr>
            <a:lvl8pPr lvl="7" algn="ctr" rtl="0">
              <a:spcBef>
                <a:spcPts val="0"/>
              </a:spcBef>
              <a:spcAft>
                <a:spcPts val="0"/>
              </a:spcAft>
              <a:buClr>
                <a:schemeClr val="dk1"/>
              </a:buClr>
              <a:buSzPts val="3600"/>
              <a:buNone/>
              <a:defRPr sz="3600" b="1">
                <a:solidFill>
                  <a:schemeClr val="dk1"/>
                </a:solidFill>
              </a:defRPr>
            </a:lvl8pPr>
            <a:lvl9pPr lvl="8" algn="ctr" rtl="0">
              <a:spcBef>
                <a:spcPts val="0"/>
              </a:spcBef>
              <a:spcAft>
                <a:spcPts val="0"/>
              </a:spcAft>
              <a:buClr>
                <a:schemeClr val="dk1"/>
              </a:buClr>
              <a:buSzPts val="3600"/>
              <a:buNone/>
              <a:defRPr sz="3600" b="1">
                <a:solidFill>
                  <a:schemeClr val="dk1"/>
                </a:solidFill>
              </a:defRPr>
            </a:lvl9pPr>
          </a:lstStyle>
          <a:p>
            <a:endParaRPr/>
          </a:p>
        </p:txBody>
      </p:sp>
      <p:sp>
        <p:nvSpPr>
          <p:cNvPr id="109" name="Google Shape;109;p17"/>
          <p:cNvSpPr txBox="1">
            <a:spLocks noGrp="1"/>
          </p:cNvSpPr>
          <p:nvPr>
            <p:ph type="title" idx="2" hasCustomPrompt="1"/>
          </p:nvPr>
        </p:nvSpPr>
        <p:spPr>
          <a:xfrm flipH="1">
            <a:off x="3043350" y="1533511"/>
            <a:ext cx="3057300" cy="87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8000"/>
              <a:buNone/>
              <a:defRPr sz="8000" b="1">
                <a:solidFill>
                  <a:schemeClr val="dk1"/>
                </a:solidFill>
              </a:defRPr>
            </a:lvl1pPr>
            <a:lvl2pPr lvl="1" algn="ctr" rtl="0">
              <a:spcBef>
                <a:spcPts val="0"/>
              </a:spcBef>
              <a:spcAft>
                <a:spcPts val="0"/>
              </a:spcAft>
              <a:buClr>
                <a:schemeClr val="dk1"/>
              </a:buClr>
              <a:buSzPts val="8000"/>
              <a:buNone/>
              <a:defRPr sz="8000" b="1">
                <a:solidFill>
                  <a:schemeClr val="dk1"/>
                </a:solidFill>
              </a:defRPr>
            </a:lvl2pPr>
            <a:lvl3pPr lvl="2" algn="ctr" rtl="0">
              <a:spcBef>
                <a:spcPts val="0"/>
              </a:spcBef>
              <a:spcAft>
                <a:spcPts val="0"/>
              </a:spcAft>
              <a:buClr>
                <a:schemeClr val="dk1"/>
              </a:buClr>
              <a:buSzPts val="8000"/>
              <a:buNone/>
              <a:defRPr sz="8000" b="1">
                <a:solidFill>
                  <a:schemeClr val="dk1"/>
                </a:solidFill>
              </a:defRPr>
            </a:lvl3pPr>
            <a:lvl4pPr lvl="3" algn="ctr" rtl="0">
              <a:spcBef>
                <a:spcPts val="0"/>
              </a:spcBef>
              <a:spcAft>
                <a:spcPts val="0"/>
              </a:spcAft>
              <a:buClr>
                <a:schemeClr val="dk1"/>
              </a:buClr>
              <a:buSzPts val="8000"/>
              <a:buNone/>
              <a:defRPr sz="8000" b="1">
                <a:solidFill>
                  <a:schemeClr val="dk1"/>
                </a:solidFill>
              </a:defRPr>
            </a:lvl4pPr>
            <a:lvl5pPr lvl="4" algn="ctr" rtl="0">
              <a:spcBef>
                <a:spcPts val="0"/>
              </a:spcBef>
              <a:spcAft>
                <a:spcPts val="0"/>
              </a:spcAft>
              <a:buClr>
                <a:schemeClr val="dk1"/>
              </a:buClr>
              <a:buSzPts val="8000"/>
              <a:buNone/>
              <a:defRPr sz="8000" b="1">
                <a:solidFill>
                  <a:schemeClr val="dk1"/>
                </a:solidFill>
              </a:defRPr>
            </a:lvl5pPr>
            <a:lvl6pPr lvl="5" algn="ctr" rtl="0">
              <a:spcBef>
                <a:spcPts val="0"/>
              </a:spcBef>
              <a:spcAft>
                <a:spcPts val="0"/>
              </a:spcAft>
              <a:buClr>
                <a:schemeClr val="dk1"/>
              </a:buClr>
              <a:buSzPts val="8000"/>
              <a:buNone/>
              <a:defRPr sz="8000" b="1">
                <a:solidFill>
                  <a:schemeClr val="dk1"/>
                </a:solidFill>
              </a:defRPr>
            </a:lvl6pPr>
            <a:lvl7pPr lvl="6" algn="ctr" rtl="0">
              <a:spcBef>
                <a:spcPts val="0"/>
              </a:spcBef>
              <a:spcAft>
                <a:spcPts val="0"/>
              </a:spcAft>
              <a:buClr>
                <a:schemeClr val="dk1"/>
              </a:buClr>
              <a:buSzPts val="8000"/>
              <a:buNone/>
              <a:defRPr sz="8000" b="1">
                <a:solidFill>
                  <a:schemeClr val="dk1"/>
                </a:solidFill>
              </a:defRPr>
            </a:lvl7pPr>
            <a:lvl8pPr lvl="7" algn="ctr" rtl="0">
              <a:spcBef>
                <a:spcPts val="0"/>
              </a:spcBef>
              <a:spcAft>
                <a:spcPts val="0"/>
              </a:spcAft>
              <a:buClr>
                <a:schemeClr val="dk1"/>
              </a:buClr>
              <a:buSzPts val="8000"/>
              <a:buNone/>
              <a:defRPr sz="8000" b="1">
                <a:solidFill>
                  <a:schemeClr val="dk1"/>
                </a:solidFill>
              </a:defRPr>
            </a:lvl8pPr>
            <a:lvl9pPr lvl="8" algn="ctr" rtl="0">
              <a:spcBef>
                <a:spcPts val="0"/>
              </a:spcBef>
              <a:spcAft>
                <a:spcPts val="0"/>
              </a:spcAft>
              <a:buClr>
                <a:schemeClr val="dk1"/>
              </a:buClr>
              <a:buSzPts val="8000"/>
              <a:buNone/>
              <a:defRPr sz="8000" b="1">
                <a:solidFill>
                  <a:schemeClr val="dk1"/>
                </a:solidFill>
              </a:defRPr>
            </a:lvl9pPr>
          </a:lstStyle>
          <a:p>
            <a:r>
              <a:t>xx%</a:t>
            </a:r>
          </a:p>
        </p:txBody>
      </p:sp>
      <p:sp>
        <p:nvSpPr>
          <p:cNvPr id="110" name="Google Shape;110;p17"/>
          <p:cNvSpPr txBox="1">
            <a:spLocks noGrp="1"/>
          </p:cNvSpPr>
          <p:nvPr>
            <p:ph type="subTitle" idx="1"/>
          </p:nvPr>
        </p:nvSpPr>
        <p:spPr>
          <a:xfrm flipH="1">
            <a:off x="3198150" y="3293187"/>
            <a:ext cx="2747700" cy="31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111" name="Google Shape;111;p17"/>
          <p:cNvCxnSpPr/>
          <p:nvPr/>
        </p:nvCxnSpPr>
        <p:spPr>
          <a:xfrm>
            <a:off x="6350113" y="-1501125"/>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112" name="Google Shape;112;p17"/>
          <p:cNvSpPr/>
          <p:nvPr/>
        </p:nvSpPr>
        <p:spPr>
          <a:xfrm>
            <a:off x="-64200" y="3825775"/>
            <a:ext cx="1296000" cy="138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5258900" y="-237925"/>
            <a:ext cx="11403900" cy="58443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rot="10800000">
            <a:off x="-5389050" y="-2161975"/>
            <a:ext cx="11403900" cy="5844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p:nvPr/>
        </p:nvSpPr>
        <p:spPr>
          <a:xfrm>
            <a:off x="5211275" y="3863525"/>
            <a:ext cx="2907300" cy="1490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p:nvPr/>
        </p:nvSpPr>
        <p:spPr>
          <a:xfrm rot="10800000">
            <a:off x="1107975" y="-556075"/>
            <a:ext cx="2907300" cy="14901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25">
    <p:bg>
      <p:bgPr>
        <a:solidFill>
          <a:schemeClr val="accent5"/>
        </a:solidFill>
        <a:effectLst/>
      </p:bgPr>
    </p:bg>
    <p:spTree>
      <p:nvGrpSpPr>
        <p:cNvPr id="1" name="Shape 117"/>
        <p:cNvGrpSpPr/>
        <p:nvPr/>
      </p:nvGrpSpPr>
      <p:grpSpPr>
        <a:xfrm>
          <a:off x="0" y="0"/>
          <a:ext cx="0" cy="0"/>
          <a:chOff x="0" y="0"/>
          <a:chExt cx="0" cy="0"/>
        </a:xfrm>
      </p:grpSpPr>
      <p:sp>
        <p:nvSpPr>
          <p:cNvPr id="118" name="Google Shape;118;p18"/>
          <p:cNvSpPr/>
          <p:nvPr/>
        </p:nvSpPr>
        <p:spPr>
          <a:xfrm>
            <a:off x="4796125" y="-217575"/>
            <a:ext cx="4347900" cy="561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9" name="Google Shape;119;p18"/>
          <p:cNvSpPr txBox="1">
            <a:spLocks noGrp="1"/>
          </p:cNvSpPr>
          <p:nvPr>
            <p:ph type="title"/>
          </p:nvPr>
        </p:nvSpPr>
        <p:spPr>
          <a:xfrm>
            <a:off x="713225" y="1440200"/>
            <a:ext cx="3858900" cy="528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None/>
              <a:defRPr sz="3000" b="1">
                <a:solidFill>
                  <a:schemeClr val="dk1"/>
                </a:solidFill>
              </a:defRPr>
            </a:lvl1pPr>
            <a:lvl2pPr lvl="1" rtl="0">
              <a:spcBef>
                <a:spcPts val="0"/>
              </a:spcBef>
              <a:spcAft>
                <a:spcPts val="0"/>
              </a:spcAft>
              <a:buClr>
                <a:schemeClr val="dk1"/>
              </a:buClr>
              <a:buSzPts val="2000"/>
              <a:buNone/>
              <a:defRPr sz="2000" b="1">
                <a:solidFill>
                  <a:schemeClr val="dk1"/>
                </a:solidFill>
              </a:defRPr>
            </a:lvl2pPr>
            <a:lvl3pPr lvl="2" rtl="0">
              <a:spcBef>
                <a:spcPts val="0"/>
              </a:spcBef>
              <a:spcAft>
                <a:spcPts val="0"/>
              </a:spcAft>
              <a:buClr>
                <a:schemeClr val="dk1"/>
              </a:buClr>
              <a:buSzPts val="2000"/>
              <a:buNone/>
              <a:defRPr sz="2000" b="1">
                <a:solidFill>
                  <a:schemeClr val="dk1"/>
                </a:solidFill>
              </a:defRPr>
            </a:lvl3pPr>
            <a:lvl4pPr lvl="3" rtl="0">
              <a:spcBef>
                <a:spcPts val="0"/>
              </a:spcBef>
              <a:spcAft>
                <a:spcPts val="0"/>
              </a:spcAft>
              <a:buClr>
                <a:schemeClr val="dk1"/>
              </a:buClr>
              <a:buSzPts val="2000"/>
              <a:buNone/>
              <a:defRPr sz="2000" b="1">
                <a:solidFill>
                  <a:schemeClr val="dk1"/>
                </a:solidFill>
              </a:defRPr>
            </a:lvl4pPr>
            <a:lvl5pPr lvl="4" rtl="0">
              <a:spcBef>
                <a:spcPts val="0"/>
              </a:spcBef>
              <a:spcAft>
                <a:spcPts val="0"/>
              </a:spcAft>
              <a:buClr>
                <a:schemeClr val="dk1"/>
              </a:buClr>
              <a:buSzPts val="2000"/>
              <a:buNone/>
              <a:defRPr sz="2000" b="1">
                <a:solidFill>
                  <a:schemeClr val="dk1"/>
                </a:solidFill>
              </a:defRPr>
            </a:lvl5pPr>
            <a:lvl6pPr lvl="5" rtl="0">
              <a:spcBef>
                <a:spcPts val="0"/>
              </a:spcBef>
              <a:spcAft>
                <a:spcPts val="0"/>
              </a:spcAft>
              <a:buClr>
                <a:schemeClr val="dk1"/>
              </a:buClr>
              <a:buSzPts val="2000"/>
              <a:buNone/>
              <a:defRPr sz="2000" b="1">
                <a:solidFill>
                  <a:schemeClr val="dk1"/>
                </a:solidFill>
              </a:defRPr>
            </a:lvl6pPr>
            <a:lvl7pPr lvl="6" rtl="0">
              <a:spcBef>
                <a:spcPts val="0"/>
              </a:spcBef>
              <a:spcAft>
                <a:spcPts val="0"/>
              </a:spcAft>
              <a:buClr>
                <a:schemeClr val="dk1"/>
              </a:buClr>
              <a:buSzPts val="2000"/>
              <a:buNone/>
              <a:defRPr sz="2000" b="1">
                <a:solidFill>
                  <a:schemeClr val="dk1"/>
                </a:solidFill>
              </a:defRPr>
            </a:lvl7pPr>
            <a:lvl8pPr lvl="7" rtl="0">
              <a:spcBef>
                <a:spcPts val="0"/>
              </a:spcBef>
              <a:spcAft>
                <a:spcPts val="0"/>
              </a:spcAft>
              <a:buClr>
                <a:schemeClr val="dk1"/>
              </a:buClr>
              <a:buSzPts val="2000"/>
              <a:buNone/>
              <a:defRPr sz="2000" b="1">
                <a:solidFill>
                  <a:schemeClr val="dk1"/>
                </a:solidFill>
              </a:defRPr>
            </a:lvl8pPr>
            <a:lvl9pPr lvl="8" rtl="0">
              <a:spcBef>
                <a:spcPts val="0"/>
              </a:spcBef>
              <a:spcAft>
                <a:spcPts val="0"/>
              </a:spcAft>
              <a:buClr>
                <a:schemeClr val="dk1"/>
              </a:buClr>
              <a:buSzPts val="2000"/>
              <a:buNone/>
              <a:defRPr sz="2000" b="1">
                <a:solidFill>
                  <a:schemeClr val="dk1"/>
                </a:solidFill>
              </a:defRPr>
            </a:lvl9pPr>
          </a:lstStyle>
          <a:p>
            <a:endParaRPr/>
          </a:p>
        </p:txBody>
      </p:sp>
      <p:sp>
        <p:nvSpPr>
          <p:cNvPr id="120" name="Google Shape;120;p18"/>
          <p:cNvSpPr txBox="1">
            <a:spLocks noGrp="1"/>
          </p:cNvSpPr>
          <p:nvPr>
            <p:ph type="subTitle" idx="1"/>
          </p:nvPr>
        </p:nvSpPr>
        <p:spPr>
          <a:xfrm>
            <a:off x="713225" y="2263300"/>
            <a:ext cx="3400800" cy="131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21" name="Google Shape;121;p18"/>
          <p:cNvSpPr/>
          <p:nvPr/>
        </p:nvSpPr>
        <p:spPr>
          <a:xfrm>
            <a:off x="842850" y="539500"/>
            <a:ext cx="800100" cy="857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9">
  <p:cSld name="CUSTOM_21_1_1">
    <p:bg>
      <p:bgPr>
        <a:solidFill>
          <a:schemeClr val="accent6"/>
        </a:solidFill>
        <a:effectLst/>
      </p:bgPr>
    </p:bg>
    <p:spTree>
      <p:nvGrpSpPr>
        <p:cNvPr id="1" name="Shape 161"/>
        <p:cNvGrpSpPr/>
        <p:nvPr/>
      </p:nvGrpSpPr>
      <p:grpSpPr>
        <a:xfrm>
          <a:off x="0" y="0"/>
          <a:ext cx="0" cy="0"/>
          <a:chOff x="0" y="0"/>
          <a:chExt cx="0" cy="0"/>
        </a:xfrm>
      </p:grpSpPr>
      <p:sp>
        <p:nvSpPr>
          <p:cNvPr id="162" name="Google Shape;162;p26"/>
          <p:cNvSpPr/>
          <p:nvPr/>
        </p:nvSpPr>
        <p:spPr>
          <a:xfrm rot="10800000" flipH="1">
            <a:off x="-2390100" y="-102475"/>
            <a:ext cx="13887000" cy="65724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5261951" y="1545125"/>
            <a:ext cx="7035600" cy="32772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txBox="1">
            <a:spLocks noGrp="1"/>
          </p:cNvSpPr>
          <p:nvPr>
            <p:ph type="body" idx="1"/>
          </p:nvPr>
        </p:nvSpPr>
        <p:spPr>
          <a:xfrm>
            <a:off x="2434275" y="3133239"/>
            <a:ext cx="4275300" cy="481200"/>
          </a:xfrm>
          <a:prstGeom prst="rect">
            <a:avLst/>
          </a:prstGeom>
        </p:spPr>
        <p:txBody>
          <a:bodyPr spcFirstLastPara="1" wrap="square" lIns="91425" tIns="91425" rIns="91425" bIns="91425" anchor="t" anchorCtr="0">
            <a:noAutofit/>
          </a:bodyPr>
          <a:lstStyle>
            <a:lvl1pPr marL="457200" lvl="0" indent="-323850" algn="ctr" rtl="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marL="914400" lvl="1" indent="-298450" rtl="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marL="1371600" lvl="2"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marL="1828800" lvl="3"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marL="2286000" lvl="4"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marL="2743200" lvl="5"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marL="3200400" lvl="6"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marL="3657600" lvl="7"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marL="4114800" lvl="8" indent="-298450" rtl="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a:endParaRPr/>
          </a:p>
        </p:txBody>
      </p:sp>
      <p:sp>
        <p:nvSpPr>
          <p:cNvPr id="165" name="Google Shape;165;p26"/>
          <p:cNvSpPr txBox="1">
            <a:spLocks noGrp="1"/>
          </p:cNvSpPr>
          <p:nvPr>
            <p:ph type="title"/>
          </p:nvPr>
        </p:nvSpPr>
        <p:spPr>
          <a:xfrm>
            <a:off x="1726200" y="1681450"/>
            <a:ext cx="5691600" cy="1311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8000" b="1">
                <a:solidFill>
                  <a:schemeClr val="lt1"/>
                </a:solidFill>
              </a:defRPr>
            </a:lvl1pPr>
            <a:lvl2pPr lvl="1" rtl="0">
              <a:spcBef>
                <a:spcPts val="0"/>
              </a:spcBef>
              <a:spcAft>
                <a:spcPts val="0"/>
              </a:spcAft>
              <a:buClr>
                <a:schemeClr val="lt1"/>
              </a:buClr>
              <a:buSzPts val="6000"/>
              <a:buNone/>
              <a:defRPr sz="6000" b="1">
                <a:solidFill>
                  <a:schemeClr val="lt1"/>
                </a:solidFill>
              </a:defRPr>
            </a:lvl2pPr>
            <a:lvl3pPr lvl="2" rtl="0">
              <a:spcBef>
                <a:spcPts val="0"/>
              </a:spcBef>
              <a:spcAft>
                <a:spcPts val="0"/>
              </a:spcAft>
              <a:buClr>
                <a:schemeClr val="lt1"/>
              </a:buClr>
              <a:buSzPts val="6000"/>
              <a:buNone/>
              <a:defRPr sz="6000" b="1">
                <a:solidFill>
                  <a:schemeClr val="lt1"/>
                </a:solidFill>
              </a:defRPr>
            </a:lvl3pPr>
            <a:lvl4pPr lvl="3" rtl="0">
              <a:spcBef>
                <a:spcPts val="0"/>
              </a:spcBef>
              <a:spcAft>
                <a:spcPts val="0"/>
              </a:spcAft>
              <a:buClr>
                <a:schemeClr val="lt1"/>
              </a:buClr>
              <a:buSzPts val="6000"/>
              <a:buNone/>
              <a:defRPr sz="6000" b="1">
                <a:solidFill>
                  <a:schemeClr val="lt1"/>
                </a:solidFill>
              </a:defRPr>
            </a:lvl4pPr>
            <a:lvl5pPr lvl="4" rtl="0">
              <a:spcBef>
                <a:spcPts val="0"/>
              </a:spcBef>
              <a:spcAft>
                <a:spcPts val="0"/>
              </a:spcAft>
              <a:buClr>
                <a:schemeClr val="lt1"/>
              </a:buClr>
              <a:buSzPts val="6000"/>
              <a:buNone/>
              <a:defRPr sz="6000" b="1">
                <a:solidFill>
                  <a:schemeClr val="lt1"/>
                </a:solidFill>
              </a:defRPr>
            </a:lvl5pPr>
            <a:lvl6pPr lvl="5" rtl="0">
              <a:spcBef>
                <a:spcPts val="0"/>
              </a:spcBef>
              <a:spcAft>
                <a:spcPts val="0"/>
              </a:spcAft>
              <a:buClr>
                <a:schemeClr val="lt1"/>
              </a:buClr>
              <a:buSzPts val="6000"/>
              <a:buNone/>
              <a:defRPr sz="6000" b="1">
                <a:solidFill>
                  <a:schemeClr val="lt1"/>
                </a:solidFill>
              </a:defRPr>
            </a:lvl6pPr>
            <a:lvl7pPr lvl="6" rtl="0">
              <a:spcBef>
                <a:spcPts val="0"/>
              </a:spcBef>
              <a:spcAft>
                <a:spcPts val="0"/>
              </a:spcAft>
              <a:buClr>
                <a:schemeClr val="lt1"/>
              </a:buClr>
              <a:buSzPts val="6000"/>
              <a:buNone/>
              <a:defRPr sz="6000" b="1">
                <a:solidFill>
                  <a:schemeClr val="lt1"/>
                </a:solidFill>
              </a:defRPr>
            </a:lvl7pPr>
            <a:lvl8pPr lvl="7" rtl="0">
              <a:spcBef>
                <a:spcPts val="0"/>
              </a:spcBef>
              <a:spcAft>
                <a:spcPts val="0"/>
              </a:spcAft>
              <a:buClr>
                <a:schemeClr val="lt1"/>
              </a:buClr>
              <a:buSzPts val="6000"/>
              <a:buNone/>
              <a:defRPr sz="6000" b="1">
                <a:solidFill>
                  <a:schemeClr val="lt1"/>
                </a:solidFill>
              </a:defRPr>
            </a:lvl8pPr>
            <a:lvl9pPr lvl="8" rtl="0">
              <a:spcBef>
                <a:spcPts val="0"/>
              </a:spcBef>
              <a:spcAft>
                <a:spcPts val="0"/>
              </a:spcAft>
              <a:buClr>
                <a:schemeClr val="lt1"/>
              </a:buClr>
              <a:buSzPts val="6000"/>
              <a:buNone/>
              <a:defRPr sz="6000" b="1">
                <a:solidFill>
                  <a:schemeClr val="lt1"/>
                </a:solidFill>
              </a:defRPr>
            </a:lvl9pPr>
          </a:lstStyle>
          <a:p>
            <a:endParaRPr/>
          </a:p>
        </p:txBody>
      </p:sp>
      <p:sp>
        <p:nvSpPr>
          <p:cNvPr id="166" name="Google Shape;166;p26"/>
          <p:cNvSpPr/>
          <p:nvPr/>
        </p:nvSpPr>
        <p:spPr>
          <a:xfrm rot="10800000">
            <a:off x="6919375" y="-738125"/>
            <a:ext cx="3405900" cy="3302400"/>
          </a:xfrm>
          <a:prstGeom prst="rtTriangl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7" name="Google Shape;167;p26"/>
          <p:cNvSpPr/>
          <p:nvPr/>
        </p:nvSpPr>
        <p:spPr>
          <a:xfrm rot="10800000">
            <a:off x="7062250" y="-795275"/>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ive columns">
  <p:cSld name="CUSTOM_29_1">
    <p:bg>
      <p:bgPr>
        <a:solidFill>
          <a:schemeClr val="dk1"/>
        </a:solidFill>
        <a:effectLst/>
      </p:bgPr>
    </p:bg>
    <p:spTree>
      <p:nvGrpSpPr>
        <p:cNvPr id="1" name="Shape 292"/>
        <p:cNvGrpSpPr/>
        <p:nvPr/>
      </p:nvGrpSpPr>
      <p:grpSpPr>
        <a:xfrm>
          <a:off x="0" y="0"/>
          <a:ext cx="0" cy="0"/>
          <a:chOff x="0" y="0"/>
          <a:chExt cx="0" cy="0"/>
        </a:xfrm>
      </p:grpSpPr>
      <p:sp>
        <p:nvSpPr>
          <p:cNvPr id="293" name="Google Shape;293;p39"/>
          <p:cNvSpPr txBox="1">
            <a:spLocks noGrp="1"/>
          </p:cNvSpPr>
          <p:nvPr>
            <p:ph type="title"/>
          </p:nvPr>
        </p:nvSpPr>
        <p:spPr>
          <a:xfrm>
            <a:off x="1043779" y="3204651"/>
            <a:ext cx="1897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4" name="Google Shape;294;p39"/>
          <p:cNvSpPr txBox="1">
            <a:spLocks noGrp="1"/>
          </p:cNvSpPr>
          <p:nvPr>
            <p:ph type="subTitle" idx="1"/>
          </p:nvPr>
        </p:nvSpPr>
        <p:spPr>
          <a:xfrm>
            <a:off x="1059229"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5" name="Google Shape;295;p39"/>
          <p:cNvSpPr txBox="1">
            <a:spLocks noGrp="1"/>
          </p:cNvSpPr>
          <p:nvPr>
            <p:ph type="title" idx="2"/>
          </p:nvPr>
        </p:nvSpPr>
        <p:spPr>
          <a:xfrm>
            <a:off x="2342317" y="1754375"/>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6" name="Google Shape;296;p39"/>
          <p:cNvSpPr txBox="1">
            <a:spLocks noGrp="1"/>
          </p:cNvSpPr>
          <p:nvPr>
            <p:ph type="subTitle" idx="3"/>
          </p:nvPr>
        </p:nvSpPr>
        <p:spPr>
          <a:xfrm>
            <a:off x="2349967" y="20640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7" name="Google Shape;297;p39"/>
          <p:cNvSpPr txBox="1">
            <a:spLocks noGrp="1"/>
          </p:cNvSpPr>
          <p:nvPr>
            <p:ph type="title" idx="4"/>
          </p:nvPr>
        </p:nvSpPr>
        <p:spPr>
          <a:xfrm>
            <a:off x="3631360" y="3204651"/>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8" name="Google Shape;298;p39"/>
          <p:cNvSpPr txBox="1">
            <a:spLocks noGrp="1"/>
          </p:cNvSpPr>
          <p:nvPr>
            <p:ph type="subTitle" idx="5"/>
          </p:nvPr>
        </p:nvSpPr>
        <p:spPr>
          <a:xfrm>
            <a:off x="3639010"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9" name="Google Shape;299;p39"/>
          <p:cNvSpPr txBox="1">
            <a:spLocks noGrp="1"/>
          </p:cNvSpPr>
          <p:nvPr>
            <p:ph type="title" idx="6"/>
          </p:nvPr>
        </p:nvSpPr>
        <p:spPr>
          <a:xfrm>
            <a:off x="4926083" y="1754375"/>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00" name="Google Shape;300;p39"/>
          <p:cNvSpPr txBox="1">
            <a:spLocks noGrp="1"/>
          </p:cNvSpPr>
          <p:nvPr>
            <p:ph type="subTitle" idx="7"/>
          </p:nvPr>
        </p:nvSpPr>
        <p:spPr>
          <a:xfrm>
            <a:off x="4930583" y="20640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01" name="Google Shape;301;p39"/>
          <p:cNvSpPr txBox="1">
            <a:spLocks noGrp="1"/>
          </p:cNvSpPr>
          <p:nvPr>
            <p:ph type="title" idx="8"/>
          </p:nvPr>
        </p:nvSpPr>
        <p:spPr>
          <a:xfrm>
            <a:off x="6215127" y="3204651"/>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02" name="Google Shape;302;p39"/>
          <p:cNvSpPr txBox="1">
            <a:spLocks noGrp="1"/>
          </p:cNvSpPr>
          <p:nvPr>
            <p:ph type="subTitle" idx="9"/>
          </p:nvPr>
        </p:nvSpPr>
        <p:spPr>
          <a:xfrm>
            <a:off x="6219627"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03" name="Google Shape;303;p39"/>
          <p:cNvSpPr txBox="1">
            <a:spLocks noGrp="1"/>
          </p:cNvSpPr>
          <p:nvPr>
            <p:ph type="title" idx="13"/>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7">
  <p:cSld name="TITLE_ONLY_1_1">
    <p:bg>
      <p:bgPr>
        <a:solidFill>
          <a:schemeClr val="dk1"/>
        </a:solidFill>
        <a:effectLst/>
      </p:bgPr>
    </p:bg>
    <p:spTree>
      <p:nvGrpSpPr>
        <p:cNvPr id="1" name="Shape 337"/>
        <p:cNvGrpSpPr/>
        <p:nvPr/>
      </p:nvGrpSpPr>
      <p:grpSpPr>
        <a:xfrm>
          <a:off x="0" y="0"/>
          <a:ext cx="0" cy="0"/>
          <a:chOff x="0" y="0"/>
          <a:chExt cx="0" cy="0"/>
        </a:xfrm>
      </p:grpSpPr>
      <p:sp>
        <p:nvSpPr>
          <p:cNvPr id="338" name="Google Shape;338;p44"/>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lt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39" name="Google Shape;339;p44"/>
          <p:cNvSpPr/>
          <p:nvPr/>
        </p:nvSpPr>
        <p:spPr>
          <a:xfrm rot="10800000" flipH="1">
            <a:off x="-229775" y="-36025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4"/>
          <p:cNvSpPr/>
          <p:nvPr/>
        </p:nvSpPr>
        <p:spPr>
          <a:xfrm>
            <a:off x="6989900" y="3447800"/>
            <a:ext cx="5364900" cy="25164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6">
  <p:cSld name="TITLE_ONLY_3">
    <p:bg>
      <p:bgPr>
        <a:solidFill>
          <a:schemeClr val="accent5"/>
        </a:solidFill>
        <a:effectLst/>
      </p:bgPr>
    </p:bg>
    <p:spTree>
      <p:nvGrpSpPr>
        <p:cNvPr id="1" name="Shape 353"/>
        <p:cNvGrpSpPr/>
        <p:nvPr/>
      </p:nvGrpSpPr>
      <p:grpSpPr>
        <a:xfrm>
          <a:off x="0" y="0"/>
          <a:ext cx="0" cy="0"/>
          <a:chOff x="0" y="0"/>
          <a:chExt cx="0" cy="0"/>
        </a:xfrm>
      </p:grpSpPr>
      <p:sp>
        <p:nvSpPr>
          <p:cNvPr id="354" name="Google Shape;354;p48"/>
          <p:cNvSpPr txBox="1">
            <a:spLocks noGrp="1"/>
          </p:cNvSpPr>
          <p:nvPr>
            <p:ph type="title"/>
          </p:nvPr>
        </p:nvSpPr>
        <p:spPr>
          <a:xfrm>
            <a:off x="716550"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55" name="Google Shape;355;p48"/>
          <p:cNvSpPr/>
          <p:nvPr/>
        </p:nvSpPr>
        <p:spPr>
          <a:xfrm>
            <a:off x="-1681400"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6" name="Google Shape;356;p48"/>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7" name="Google Shape;357;p48"/>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0">
  <p:cSld name="TITLE_AND_BODY_1">
    <p:bg>
      <p:bgPr>
        <a:solidFill>
          <a:schemeClr val="accent5"/>
        </a:solidFill>
        <a:effectLst/>
      </p:bgPr>
    </p:bg>
    <p:spTree>
      <p:nvGrpSpPr>
        <p:cNvPr id="1" name="Shape 358"/>
        <p:cNvGrpSpPr/>
        <p:nvPr/>
      </p:nvGrpSpPr>
      <p:grpSpPr>
        <a:xfrm>
          <a:off x="0" y="0"/>
          <a:ext cx="0" cy="0"/>
          <a:chOff x="0" y="0"/>
          <a:chExt cx="0" cy="0"/>
        </a:xfrm>
      </p:grpSpPr>
      <p:sp>
        <p:nvSpPr>
          <p:cNvPr id="359" name="Google Shape;359;p49"/>
          <p:cNvSpPr txBox="1">
            <a:spLocks noGrp="1"/>
          </p:cNvSpPr>
          <p:nvPr>
            <p:ph type="title"/>
          </p:nvPr>
        </p:nvSpPr>
        <p:spPr>
          <a:xfrm>
            <a:off x="713225"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60" name="Google Shape;360;p49"/>
          <p:cNvSpPr/>
          <p:nvPr/>
        </p:nvSpPr>
        <p:spPr>
          <a:xfrm>
            <a:off x="-1681400" y="2482100"/>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1" name="Google Shape;361;p49"/>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2" name="Google Shape;362;p49"/>
          <p:cNvSpPr/>
          <p:nvPr/>
        </p:nvSpPr>
        <p:spPr>
          <a:xfrm rot="10800000">
            <a:off x="5515225" y="-1807100"/>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txBox="1">
            <a:spLocks noGrp="1"/>
          </p:cNvSpPr>
          <p:nvPr>
            <p:ph type="body" idx="1"/>
          </p:nvPr>
        </p:nvSpPr>
        <p:spPr>
          <a:xfrm>
            <a:off x="713225" y="1424150"/>
            <a:ext cx="7710900" cy="3259800"/>
          </a:xfrm>
          <a:prstGeom prst="rect">
            <a:avLst/>
          </a:prstGeom>
        </p:spPr>
        <p:txBody>
          <a:bodyPr spcFirstLastPara="1" wrap="square" lIns="91425" tIns="91425" rIns="91425" bIns="91425" anchor="t" anchorCtr="0">
            <a:noAutofit/>
          </a:bodyPr>
          <a:lstStyle>
            <a:lvl1pPr marL="457200" marR="50800" lvl="0"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18">
    <p:bg>
      <p:bgPr>
        <a:solidFill>
          <a:schemeClr val="dk1"/>
        </a:solidFill>
        <a:effectLst/>
      </p:bgPr>
    </p:bg>
    <p:spTree>
      <p:nvGrpSpPr>
        <p:cNvPr id="1" name="Shape 423"/>
        <p:cNvGrpSpPr/>
        <p:nvPr/>
      </p:nvGrpSpPr>
      <p:grpSpPr>
        <a:xfrm>
          <a:off x="0" y="0"/>
          <a:ext cx="0" cy="0"/>
          <a:chOff x="0" y="0"/>
          <a:chExt cx="0" cy="0"/>
        </a:xfrm>
      </p:grpSpPr>
      <p:sp>
        <p:nvSpPr>
          <p:cNvPr id="424" name="Google Shape;424;p56"/>
          <p:cNvSpPr/>
          <p:nvPr/>
        </p:nvSpPr>
        <p:spPr>
          <a:xfrm>
            <a:off x="4165600" y="2820426"/>
            <a:ext cx="8077200" cy="38757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idact Gothic"/>
              <a:ea typeface="Didact Gothic"/>
              <a:cs typeface="Didact Gothic"/>
              <a:sym typeface="Didact Gothic"/>
            </a:endParaRPr>
          </a:p>
        </p:txBody>
      </p:sp>
      <p:sp>
        <p:nvSpPr>
          <p:cNvPr id="425" name="Google Shape;425;p56"/>
          <p:cNvSpPr/>
          <p:nvPr/>
        </p:nvSpPr>
        <p:spPr>
          <a:xfrm rot="10800000">
            <a:off x="-1006525" y="-294700"/>
            <a:ext cx="4029300" cy="19335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6"/>
          <p:cNvSpPr txBox="1">
            <a:spLocks noGrp="1"/>
          </p:cNvSpPr>
          <p:nvPr>
            <p:ph type="title"/>
          </p:nvPr>
        </p:nvSpPr>
        <p:spPr>
          <a:xfrm>
            <a:off x="713250" y="672738"/>
            <a:ext cx="7717500" cy="129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8000" b="1">
                <a:solidFill>
                  <a:schemeClr val="accent5"/>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
        <p:nvSpPr>
          <p:cNvPr id="427" name="Google Shape;427;p56"/>
          <p:cNvSpPr txBox="1">
            <a:spLocks noGrp="1"/>
          </p:cNvSpPr>
          <p:nvPr>
            <p:ph type="body" idx="1"/>
          </p:nvPr>
        </p:nvSpPr>
        <p:spPr>
          <a:xfrm>
            <a:off x="3068250" y="2129523"/>
            <a:ext cx="3007500" cy="6909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rtl="0">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
        <p:nvSpPr>
          <p:cNvPr id="428" name="Google Shape;428;p56"/>
          <p:cNvSpPr txBox="1"/>
          <p:nvPr/>
        </p:nvSpPr>
        <p:spPr>
          <a:xfrm>
            <a:off x="2483550" y="3392650"/>
            <a:ext cx="4176900" cy="6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latin typeface="Didact Gothic"/>
                <a:ea typeface="Didact Gothic"/>
                <a:cs typeface="Didact Gothic"/>
                <a:sym typeface="Didact Gothic"/>
              </a:rPr>
              <a:t>CREDITS: This presentation template was created by </a:t>
            </a:r>
            <a:r>
              <a:rPr lang="en" sz="1100" b="1">
                <a:solidFill>
                  <a:schemeClr val="lt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100">
                <a:solidFill>
                  <a:schemeClr val="lt1"/>
                </a:solidFill>
                <a:latin typeface="Didact Gothic"/>
                <a:ea typeface="Didact Gothic"/>
                <a:cs typeface="Didact Gothic"/>
                <a:sym typeface="Didact Gothic"/>
              </a:rPr>
              <a:t>, including icons by </a:t>
            </a:r>
            <a:r>
              <a:rPr lang="en" sz="1100" b="1">
                <a:solidFill>
                  <a:schemeClr val="lt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100">
                <a:solidFill>
                  <a:schemeClr val="lt1"/>
                </a:solidFill>
                <a:latin typeface="Didact Gothic"/>
                <a:ea typeface="Didact Gothic"/>
                <a:cs typeface="Didact Gothic"/>
                <a:sym typeface="Didact Gothic"/>
              </a:rPr>
              <a:t>, infographics &amp; images by </a:t>
            </a:r>
            <a:r>
              <a:rPr lang="en" sz="1100" b="1">
                <a:solidFill>
                  <a:schemeClr val="lt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r>
              <a:rPr lang="en" sz="1100">
                <a:solidFill>
                  <a:schemeClr val="lt1"/>
                </a:solidFill>
                <a:latin typeface="Didact Gothic"/>
                <a:ea typeface="Didact Gothic"/>
                <a:cs typeface="Didact Gothic"/>
                <a:sym typeface="Didact Gothic"/>
              </a:rPr>
              <a:t> </a:t>
            </a:r>
            <a:endParaRPr sz="1100">
              <a:solidFill>
                <a:schemeClr val="lt1"/>
              </a:solidFill>
              <a:latin typeface="Didact Gothic"/>
              <a:ea typeface="Didact Gothic"/>
              <a:cs typeface="Didact Gothic"/>
              <a:sym typeface="Didact Gothic"/>
            </a:endParaRPr>
          </a:p>
        </p:txBody>
      </p:sp>
      <p:sp>
        <p:nvSpPr>
          <p:cNvPr id="429" name="Google Shape;429;p56"/>
          <p:cNvSpPr txBox="1">
            <a:spLocks noGrp="1"/>
          </p:cNvSpPr>
          <p:nvPr>
            <p:ph type="subTitle" idx="2"/>
          </p:nvPr>
        </p:nvSpPr>
        <p:spPr>
          <a:xfrm>
            <a:off x="3069175" y="1843125"/>
            <a:ext cx="3007500" cy="4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
  <p:cSld name="CUSTOM_35">
    <p:spTree>
      <p:nvGrpSpPr>
        <p:cNvPr id="1" name="Shape 430"/>
        <p:cNvGrpSpPr/>
        <p:nvPr/>
      </p:nvGrpSpPr>
      <p:grpSpPr>
        <a:xfrm>
          <a:off x="0" y="0"/>
          <a:ext cx="0" cy="0"/>
          <a:chOff x="0" y="0"/>
          <a:chExt cx="0" cy="0"/>
        </a:xfrm>
      </p:grpSpPr>
      <p:sp>
        <p:nvSpPr>
          <p:cNvPr id="431" name="Google Shape;431;p57"/>
          <p:cNvSpPr/>
          <p:nvPr/>
        </p:nvSpPr>
        <p:spPr>
          <a:xfrm flipH="1">
            <a:off x="7024500" y="260062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2" name="Google Shape;432;p57"/>
          <p:cNvSpPr/>
          <p:nvPr/>
        </p:nvSpPr>
        <p:spPr>
          <a:xfrm flipH="1">
            <a:off x="7128800" y="260062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3" name="Google Shape;433;p57"/>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4" name="Google Shape;434;p57"/>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35_1">
    <p:spTree>
      <p:nvGrpSpPr>
        <p:cNvPr id="1" name="Shape 435"/>
        <p:cNvGrpSpPr/>
        <p:nvPr/>
      </p:nvGrpSpPr>
      <p:grpSpPr>
        <a:xfrm>
          <a:off x="0" y="0"/>
          <a:ext cx="0" cy="0"/>
          <a:chOff x="0" y="0"/>
          <a:chExt cx="0" cy="0"/>
        </a:xfrm>
      </p:grpSpPr>
      <p:sp>
        <p:nvSpPr>
          <p:cNvPr id="436" name="Google Shape;436;p58"/>
          <p:cNvSpPr/>
          <p:nvPr/>
        </p:nvSpPr>
        <p:spPr>
          <a:xfrm rot="10800000" flipH="1">
            <a:off x="0" y="-3620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8"/>
          <p:cNvSpPr/>
          <p:nvPr/>
        </p:nvSpPr>
        <p:spPr>
          <a:xfrm>
            <a:off x="6053100" y="30648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784875" y="2098184"/>
            <a:ext cx="34236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3400" b="1">
                <a:solidFill>
                  <a:schemeClr val="dk1"/>
                </a:solidFill>
              </a:defRPr>
            </a:lvl1pPr>
            <a:lvl2pPr lvl="1" algn="r" rtl="0">
              <a:spcBef>
                <a:spcPts val="0"/>
              </a:spcBef>
              <a:spcAft>
                <a:spcPts val="0"/>
              </a:spcAft>
              <a:buClr>
                <a:schemeClr val="dk1"/>
              </a:buClr>
              <a:buSzPts val="3600"/>
              <a:buNone/>
              <a:defRPr sz="3600" b="1">
                <a:solidFill>
                  <a:schemeClr val="dk1"/>
                </a:solidFill>
              </a:defRPr>
            </a:lvl2pPr>
            <a:lvl3pPr lvl="2" algn="r" rtl="0">
              <a:spcBef>
                <a:spcPts val="0"/>
              </a:spcBef>
              <a:spcAft>
                <a:spcPts val="0"/>
              </a:spcAft>
              <a:buClr>
                <a:schemeClr val="dk1"/>
              </a:buClr>
              <a:buSzPts val="3600"/>
              <a:buNone/>
              <a:defRPr sz="3600" b="1">
                <a:solidFill>
                  <a:schemeClr val="dk1"/>
                </a:solidFill>
              </a:defRPr>
            </a:lvl3pPr>
            <a:lvl4pPr lvl="3" algn="r" rtl="0">
              <a:spcBef>
                <a:spcPts val="0"/>
              </a:spcBef>
              <a:spcAft>
                <a:spcPts val="0"/>
              </a:spcAft>
              <a:buClr>
                <a:schemeClr val="dk1"/>
              </a:buClr>
              <a:buSzPts val="3600"/>
              <a:buNone/>
              <a:defRPr sz="3600" b="1">
                <a:solidFill>
                  <a:schemeClr val="dk1"/>
                </a:solidFill>
              </a:defRPr>
            </a:lvl4pPr>
            <a:lvl5pPr lvl="4" algn="r" rtl="0">
              <a:spcBef>
                <a:spcPts val="0"/>
              </a:spcBef>
              <a:spcAft>
                <a:spcPts val="0"/>
              </a:spcAft>
              <a:buClr>
                <a:schemeClr val="dk1"/>
              </a:buClr>
              <a:buSzPts val="3600"/>
              <a:buNone/>
              <a:defRPr sz="3600" b="1">
                <a:solidFill>
                  <a:schemeClr val="dk1"/>
                </a:solidFill>
              </a:defRPr>
            </a:lvl5pPr>
            <a:lvl6pPr lvl="5" algn="r" rtl="0">
              <a:spcBef>
                <a:spcPts val="0"/>
              </a:spcBef>
              <a:spcAft>
                <a:spcPts val="0"/>
              </a:spcAft>
              <a:buClr>
                <a:schemeClr val="dk1"/>
              </a:buClr>
              <a:buSzPts val="3600"/>
              <a:buNone/>
              <a:defRPr sz="3600" b="1">
                <a:solidFill>
                  <a:schemeClr val="dk1"/>
                </a:solidFill>
              </a:defRPr>
            </a:lvl6pPr>
            <a:lvl7pPr lvl="6" algn="r" rtl="0">
              <a:spcBef>
                <a:spcPts val="0"/>
              </a:spcBef>
              <a:spcAft>
                <a:spcPts val="0"/>
              </a:spcAft>
              <a:buClr>
                <a:schemeClr val="dk1"/>
              </a:buClr>
              <a:buSzPts val="3600"/>
              <a:buNone/>
              <a:defRPr sz="3600" b="1">
                <a:solidFill>
                  <a:schemeClr val="dk1"/>
                </a:solidFill>
              </a:defRPr>
            </a:lvl7pPr>
            <a:lvl8pPr lvl="7" algn="r" rtl="0">
              <a:spcBef>
                <a:spcPts val="0"/>
              </a:spcBef>
              <a:spcAft>
                <a:spcPts val="0"/>
              </a:spcAft>
              <a:buClr>
                <a:schemeClr val="dk1"/>
              </a:buClr>
              <a:buSzPts val="3600"/>
              <a:buNone/>
              <a:defRPr sz="3600" b="1">
                <a:solidFill>
                  <a:schemeClr val="dk1"/>
                </a:solidFill>
              </a:defRPr>
            </a:lvl8pPr>
            <a:lvl9pPr lvl="8" algn="r" rtl="0">
              <a:spcBef>
                <a:spcPts val="0"/>
              </a:spcBef>
              <a:spcAft>
                <a:spcPts val="0"/>
              </a:spcAft>
              <a:buClr>
                <a:schemeClr val="dk1"/>
              </a:buClr>
              <a:buSzPts val="3600"/>
              <a:buNone/>
              <a:defRPr sz="3600" b="1">
                <a:solidFill>
                  <a:schemeClr val="dk1"/>
                </a:solidFill>
              </a:defRPr>
            </a:lvl9pPr>
          </a:lstStyle>
          <a:p>
            <a:endParaRPr/>
          </a:p>
        </p:txBody>
      </p:sp>
      <p:sp>
        <p:nvSpPr>
          <p:cNvPr id="16" name="Google Shape;16;p3"/>
          <p:cNvSpPr txBox="1">
            <a:spLocks noGrp="1"/>
          </p:cNvSpPr>
          <p:nvPr>
            <p:ph type="title" idx="2" hasCustomPrompt="1"/>
          </p:nvPr>
        </p:nvSpPr>
        <p:spPr>
          <a:xfrm>
            <a:off x="5151175" y="1032009"/>
            <a:ext cx="30573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8000"/>
              <a:buNone/>
              <a:defRPr sz="8000" b="1">
                <a:solidFill>
                  <a:schemeClr val="dk1"/>
                </a:solidFill>
              </a:defRPr>
            </a:lvl1pPr>
            <a:lvl2pPr lvl="1" algn="r" rtl="0">
              <a:spcBef>
                <a:spcPts val="0"/>
              </a:spcBef>
              <a:spcAft>
                <a:spcPts val="0"/>
              </a:spcAft>
              <a:buClr>
                <a:schemeClr val="dk1"/>
              </a:buClr>
              <a:buSzPts val="8000"/>
              <a:buNone/>
              <a:defRPr sz="8000" b="1">
                <a:solidFill>
                  <a:schemeClr val="dk1"/>
                </a:solidFill>
              </a:defRPr>
            </a:lvl2pPr>
            <a:lvl3pPr lvl="2" algn="r" rtl="0">
              <a:spcBef>
                <a:spcPts val="0"/>
              </a:spcBef>
              <a:spcAft>
                <a:spcPts val="0"/>
              </a:spcAft>
              <a:buClr>
                <a:schemeClr val="dk1"/>
              </a:buClr>
              <a:buSzPts val="8000"/>
              <a:buNone/>
              <a:defRPr sz="8000" b="1">
                <a:solidFill>
                  <a:schemeClr val="dk1"/>
                </a:solidFill>
              </a:defRPr>
            </a:lvl3pPr>
            <a:lvl4pPr lvl="3" algn="r" rtl="0">
              <a:spcBef>
                <a:spcPts val="0"/>
              </a:spcBef>
              <a:spcAft>
                <a:spcPts val="0"/>
              </a:spcAft>
              <a:buClr>
                <a:schemeClr val="dk1"/>
              </a:buClr>
              <a:buSzPts val="8000"/>
              <a:buNone/>
              <a:defRPr sz="8000" b="1">
                <a:solidFill>
                  <a:schemeClr val="dk1"/>
                </a:solidFill>
              </a:defRPr>
            </a:lvl4pPr>
            <a:lvl5pPr lvl="4" algn="r" rtl="0">
              <a:spcBef>
                <a:spcPts val="0"/>
              </a:spcBef>
              <a:spcAft>
                <a:spcPts val="0"/>
              </a:spcAft>
              <a:buClr>
                <a:schemeClr val="dk1"/>
              </a:buClr>
              <a:buSzPts val="8000"/>
              <a:buNone/>
              <a:defRPr sz="8000" b="1">
                <a:solidFill>
                  <a:schemeClr val="dk1"/>
                </a:solidFill>
              </a:defRPr>
            </a:lvl5pPr>
            <a:lvl6pPr lvl="5" algn="r" rtl="0">
              <a:spcBef>
                <a:spcPts val="0"/>
              </a:spcBef>
              <a:spcAft>
                <a:spcPts val="0"/>
              </a:spcAft>
              <a:buClr>
                <a:schemeClr val="dk1"/>
              </a:buClr>
              <a:buSzPts val="8000"/>
              <a:buNone/>
              <a:defRPr sz="8000" b="1">
                <a:solidFill>
                  <a:schemeClr val="dk1"/>
                </a:solidFill>
              </a:defRPr>
            </a:lvl6pPr>
            <a:lvl7pPr lvl="6" algn="r" rtl="0">
              <a:spcBef>
                <a:spcPts val="0"/>
              </a:spcBef>
              <a:spcAft>
                <a:spcPts val="0"/>
              </a:spcAft>
              <a:buClr>
                <a:schemeClr val="dk1"/>
              </a:buClr>
              <a:buSzPts val="8000"/>
              <a:buNone/>
              <a:defRPr sz="8000" b="1">
                <a:solidFill>
                  <a:schemeClr val="dk1"/>
                </a:solidFill>
              </a:defRPr>
            </a:lvl7pPr>
            <a:lvl8pPr lvl="7" algn="r" rtl="0">
              <a:spcBef>
                <a:spcPts val="0"/>
              </a:spcBef>
              <a:spcAft>
                <a:spcPts val="0"/>
              </a:spcAft>
              <a:buClr>
                <a:schemeClr val="dk1"/>
              </a:buClr>
              <a:buSzPts val="8000"/>
              <a:buNone/>
              <a:defRPr sz="8000" b="1">
                <a:solidFill>
                  <a:schemeClr val="dk1"/>
                </a:solidFill>
              </a:defRPr>
            </a:lvl8pPr>
            <a:lvl9pPr lvl="8" algn="r" rtl="0">
              <a:spcBef>
                <a:spcPts val="0"/>
              </a:spcBef>
              <a:spcAft>
                <a:spcPts val="0"/>
              </a:spcAft>
              <a:buClr>
                <a:schemeClr val="dk1"/>
              </a:buClr>
              <a:buSzPts val="8000"/>
              <a:buNone/>
              <a:defRPr sz="8000" b="1">
                <a:solidFill>
                  <a:schemeClr val="dk1"/>
                </a:solidFill>
              </a:defRPr>
            </a:lvl9pPr>
          </a:lstStyle>
          <a:p>
            <a:r>
              <a:t>xx%</a:t>
            </a:r>
          </a:p>
        </p:txBody>
      </p:sp>
      <p:sp>
        <p:nvSpPr>
          <p:cNvPr id="17" name="Google Shape;17;p3"/>
          <p:cNvSpPr txBox="1">
            <a:spLocks noGrp="1"/>
          </p:cNvSpPr>
          <p:nvPr>
            <p:ph type="subTitle" idx="1"/>
          </p:nvPr>
        </p:nvSpPr>
        <p:spPr>
          <a:xfrm>
            <a:off x="6127050" y="3320300"/>
            <a:ext cx="2081400" cy="5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18" name="Google Shape;18;p3"/>
          <p:cNvCxnSpPr/>
          <p:nvPr/>
        </p:nvCxnSpPr>
        <p:spPr>
          <a:xfrm flipH="1">
            <a:off x="2814150" y="-1263000"/>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19" name="Google Shape;19;p3"/>
          <p:cNvSpPr/>
          <p:nvPr/>
        </p:nvSpPr>
        <p:spPr>
          <a:xfrm flipH="1">
            <a:off x="7919875" y="3825775"/>
            <a:ext cx="1296000" cy="1382400"/>
          </a:xfrm>
          <a:prstGeom prst="rtTriangl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CUSTOM_35_1_1">
    <p:spTree>
      <p:nvGrpSpPr>
        <p:cNvPr id="1" name="Shape 438"/>
        <p:cNvGrpSpPr/>
        <p:nvPr/>
      </p:nvGrpSpPr>
      <p:grpSpPr>
        <a:xfrm>
          <a:off x="0" y="0"/>
          <a:ext cx="0" cy="0"/>
          <a:chOff x="0" y="0"/>
          <a:chExt cx="0" cy="0"/>
        </a:xfrm>
      </p:grpSpPr>
      <p:cxnSp>
        <p:nvCxnSpPr>
          <p:cNvPr id="439" name="Google Shape;439;p59"/>
          <p:cNvCxnSpPr/>
          <p:nvPr/>
        </p:nvCxnSpPr>
        <p:spPr>
          <a:xfrm>
            <a:off x="6350113" y="-1501125"/>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440" name="Google Shape;440;p59"/>
          <p:cNvSpPr/>
          <p:nvPr/>
        </p:nvSpPr>
        <p:spPr>
          <a:xfrm>
            <a:off x="-64200" y="3825775"/>
            <a:ext cx="1296000" cy="138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9"/>
          <p:cNvSpPr/>
          <p:nvPr/>
        </p:nvSpPr>
        <p:spPr>
          <a:xfrm>
            <a:off x="5258900" y="-237925"/>
            <a:ext cx="11403900" cy="58443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9"/>
          <p:cNvSpPr/>
          <p:nvPr/>
        </p:nvSpPr>
        <p:spPr>
          <a:xfrm rot="10800000">
            <a:off x="-5389050" y="-2161975"/>
            <a:ext cx="11403900" cy="5844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9"/>
          <p:cNvSpPr/>
          <p:nvPr/>
        </p:nvSpPr>
        <p:spPr>
          <a:xfrm>
            <a:off x="5211275" y="3863525"/>
            <a:ext cx="2907300" cy="1490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9"/>
          <p:cNvSpPr/>
          <p:nvPr/>
        </p:nvSpPr>
        <p:spPr>
          <a:xfrm rot="10800000">
            <a:off x="1107975" y="-556075"/>
            <a:ext cx="2907300" cy="14901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5"/>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lvl1pPr marL="457200" marR="508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2" name="Google Shape;22;p4"/>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3" name="Google Shape;23;p4"/>
          <p:cNvSpPr/>
          <p:nvPr/>
        </p:nvSpPr>
        <p:spPr>
          <a:xfrm flipH="1">
            <a:off x="5808550" y="1533900"/>
            <a:ext cx="4800600" cy="4800600"/>
          </a:xfrm>
          <a:prstGeom prst="rtTriangl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título " type="titleOnly">
  <p:cSld name="TITLE_ONLY">
    <p:bg>
      <p:bgPr>
        <a:solidFill>
          <a:schemeClr val="accent5"/>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2" name="Google Shape;32;p6"/>
          <p:cNvSpPr/>
          <p:nvPr/>
        </p:nvSpPr>
        <p:spPr>
          <a:xfrm flipH="1">
            <a:off x="7024500" y="260062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 name="Google Shape;33;p6"/>
          <p:cNvSpPr/>
          <p:nvPr/>
        </p:nvSpPr>
        <p:spPr>
          <a:xfrm flipH="1">
            <a:off x="7128800" y="260062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 name="Google Shape;34;p6"/>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 name="Google Shape;35;p6"/>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5"/>
        </a:solidFill>
        <a:effectLst/>
      </p:bgPr>
    </p:bg>
    <p:spTree>
      <p:nvGrpSpPr>
        <p:cNvPr id="1" name="Shape 41"/>
        <p:cNvGrpSpPr/>
        <p:nvPr/>
      </p:nvGrpSpPr>
      <p:grpSpPr>
        <a:xfrm>
          <a:off x="0" y="0"/>
          <a:ext cx="0" cy="0"/>
          <a:chOff x="0" y="0"/>
          <a:chExt cx="0" cy="0"/>
        </a:xfrm>
      </p:grpSpPr>
      <p:sp>
        <p:nvSpPr>
          <p:cNvPr id="42" name="Google Shape;42;p9"/>
          <p:cNvSpPr/>
          <p:nvPr/>
        </p:nvSpPr>
        <p:spPr>
          <a:xfrm>
            <a:off x="0" y="457200"/>
            <a:ext cx="9144000" cy="4686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9"/>
          <p:cNvSpPr/>
          <p:nvPr/>
        </p:nvSpPr>
        <p:spPr>
          <a:xfrm rot="5400000">
            <a:off x="-64425" y="64350"/>
            <a:ext cx="4243200" cy="41145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p:nvPr/>
        </p:nvSpPr>
        <p:spPr>
          <a:xfrm rot="-5400000" flipH="1">
            <a:off x="4941700" y="26525"/>
            <a:ext cx="4364700" cy="42276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ctrTitle"/>
          </p:nvPr>
        </p:nvSpPr>
        <p:spPr>
          <a:xfrm>
            <a:off x="1690800" y="2470300"/>
            <a:ext cx="5762400" cy="69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None/>
              <a:defRPr sz="3000" b="1">
                <a:solidFill>
                  <a:schemeClr val="lt1"/>
                </a:solidFill>
              </a:defRPr>
            </a:lvl1pPr>
            <a:lvl2pPr lvl="1" algn="ctr" rtl="0">
              <a:spcBef>
                <a:spcPts val="0"/>
              </a:spcBef>
              <a:spcAft>
                <a:spcPts val="0"/>
              </a:spcAft>
              <a:buClr>
                <a:schemeClr val="lt1"/>
              </a:buClr>
              <a:buSzPts val="8000"/>
              <a:buNone/>
              <a:defRPr sz="8000" b="1">
                <a:solidFill>
                  <a:schemeClr val="lt1"/>
                </a:solidFill>
              </a:defRPr>
            </a:lvl2pPr>
            <a:lvl3pPr lvl="2" algn="ctr" rtl="0">
              <a:spcBef>
                <a:spcPts val="0"/>
              </a:spcBef>
              <a:spcAft>
                <a:spcPts val="0"/>
              </a:spcAft>
              <a:buClr>
                <a:schemeClr val="lt1"/>
              </a:buClr>
              <a:buSzPts val="8000"/>
              <a:buNone/>
              <a:defRPr sz="8000" b="1">
                <a:solidFill>
                  <a:schemeClr val="lt1"/>
                </a:solidFill>
              </a:defRPr>
            </a:lvl3pPr>
            <a:lvl4pPr lvl="3" algn="ctr" rtl="0">
              <a:spcBef>
                <a:spcPts val="0"/>
              </a:spcBef>
              <a:spcAft>
                <a:spcPts val="0"/>
              </a:spcAft>
              <a:buClr>
                <a:schemeClr val="lt1"/>
              </a:buClr>
              <a:buSzPts val="8000"/>
              <a:buNone/>
              <a:defRPr sz="8000" b="1">
                <a:solidFill>
                  <a:schemeClr val="lt1"/>
                </a:solidFill>
              </a:defRPr>
            </a:lvl4pPr>
            <a:lvl5pPr lvl="4" algn="ctr" rtl="0">
              <a:spcBef>
                <a:spcPts val="0"/>
              </a:spcBef>
              <a:spcAft>
                <a:spcPts val="0"/>
              </a:spcAft>
              <a:buClr>
                <a:schemeClr val="lt1"/>
              </a:buClr>
              <a:buSzPts val="8000"/>
              <a:buNone/>
              <a:defRPr sz="8000" b="1">
                <a:solidFill>
                  <a:schemeClr val="lt1"/>
                </a:solidFill>
              </a:defRPr>
            </a:lvl5pPr>
            <a:lvl6pPr lvl="5" algn="ctr" rtl="0">
              <a:spcBef>
                <a:spcPts val="0"/>
              </a:spcBef>
              <a:spcAft>
                <a:spcPts val="0"/>
              </a:spcAft>
              <a:buClr>
                <a:schemeClr val="lt1"/>
              </a:buClr>
              <a:buSzPts val="8000"/>
              <a:buNone/>
              <a:defRPr sz="8000" b="1">
                <a:solidFill>
                  <a:schemeClr val="lt1"/>
                </a:solidFill>
              </a:defRPr>
            </a:lvl6pPr>
            <a:lvl7pPr lvl="6" algn="ctr" rtl="0">
              <a:spcBef>
                <a:spcPts val="0"/>
              </a:spcBef>
              <a:spcAft>
                <a:spcPts val="0"/>
              </a:spcAft>
              <a:buClr>
                <a:schemeClr val="lt1"/>
              </a:buClr>
              <a:buSzPts val="8000"/>
              <a:buNone/>
              <a:defRPr sz="8000" b="1">
                <a:solidFill>
                  <a:schemeClr val="lt1"/>
                </a:solidFill>
              </a:defRPr>
            </a:lvl7pPr>
            <a:lvl8pPr lvl="7" algn="ctr" rtl="0">
              <a:spcBef>
                <a:spcPts val="0"/>
              </a:spcBef>
              <a:spcAft>
                <a:spcPts val="0"/>
              </a:spcAft>
              <a:buClr>
                <a:schemeClr val="lt1"/>
              </a:buClr>
              <a:buSzPts val="8000"/>
              <a:buNone/>
              <a:defRPr sz="8000" b="1">
                <a:solidFill>
                  <a:schemeClr val="lt1"/>
                </a:solidFill>
              </a:defRPr>
            </a:lvl8pPr>
            <a:lvl9pPr lvl="8" algn="ctr" rtl="0">
              <a:spcBef>
                <a:spcPts val="0"/>
              </a:spcBef>
              <a:spcAft>
                <a:spcPts val="0"/>
              </a:spcAft>
              <a:buClr>
                <a:schemeClr val="lt1"/>
              </a:buClr>
              <a:buSzPts val="8000"/>
              <a:buNone/>
              <a:defRPr sz="8000" b="1">
                <a:solidFill>
                  <a:schemeClr val="lt1"/>
                </a:solidFill>
              </a:defRPr>
            </a:lvl9pPr>
          </a:lstStyle>
          <a:p>
            <a:endParaRPr/>
          </a:p>
        </p:txBody>
      </p:sp>
      <p:sp>
        <p:nvSpPr>
          <p:cNvPr id="46" name="Google Shape;46;p9"/>
          <p:cNvSpPr txBox="1">
            <a:spLocks noGrp="1"/>
          </p:cNvSpPr>
          <p:nvPr>
            <p:ph type="subTitle" idx="1"/>
          </p:nvPr>
        </p:nvSpPr>
        <p:spPr>
          <a:xfrm>
            <a:off x="2218725" y="3334300"/>
            <a:ext cx="4706400" cy="7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5"/>
        </a:solidFill>
        <a:effectLst/>
      </p:bgPr>
    </p:bg>
    <p:spTree>
      <p:nvGrpSpPr>
        <p:cNvPr id="1" name="Shape 58"/>
        <p:cNvGrpSpPr/>
        <p:nvPr/>
      </p:nvGrpSpPr>
      <p:grpSpPr>
        <a:xfrm>
          <a:off x="0" y="0"/>
          <a:ext cx="0" cy="0"/>
          <a:chOff x="0" y="0"/>
          <a:chExt cx="0" cy="0"/>
        </a:xfrm>
      </p:grpSpPr>
      <p:sp>
        <p:nvSpPr>
          <p:cNvPr id="59" name="Google Shape;59;p13"/>
          <p:cNvSpPr/>
          <p:nvPr/>
        </p:nvSpPr>
        <p:spPr>
          <a:xfrm>
            <a:off x="-169300" y="-64500"/>
            <a:ext cx="4451100" cy="5272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3"/>
          <p:cNvCxnSpPr/>
          <p:nvPr/>
        </p:nvCxnSpPr>
        <p:spPr>
          <a:xfrm rot="10800000">
            <a:off x="-1604675" y="1624350"/>
            <a:ext cx="4819800" cy="4419600"/>
          </a:xfrm>
          <a:prstGeom prst="straightConnector1">
            <a:avLst/>
          </a:prstGeom>
          <a:noFill/>
          <a:ln w="19050" cap="flat" cmpd="sng">
            <a:solidFill>
              <a:schemeClr val="lt1"/>
            </a:solidFill>
            <a:prstDash val="solid"/>
            <a:round/>
            <a:headEnd type="none" w="med" len="med"/>
            <a:tailEnd type="none" w="med" len="med"/>
          </a:ln>
        </p:spPr>
      </p:cxnSp>
      <p:sp>
        <p:nvSpPr>
          <p:cNvPr id="61" name="Google Shape;61;p13"/>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2" name="Google Shape;62;p13"/>
          <p:cNvSpPr txBox="1">
            <a:spLocks noGrp="1"/>
          </p:cNvSpPr>
          <p:nvPr>
            <p:ph type="title" idx="2" hasCustomPrompt="1"/>
          </p:nvPr>
        </p:nvSpPr>
        <p:spPr>
          <a:xfrm>
            <a:off x="4810771" y="116406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3" name="Google Shape;63;p13"/>
          <p:cNvSpPr txBox="1">
            <a:spLocks noGrp="1"/>
          </p:cNvSpPr>
          <p:nvPr>
            <p:ph type="title" idx="3" hasCustomPrompt="1"/>
          </p:nvPr>
        </p:nvSpPr>
        <p:spPr>
          <a:xfrm>
            <a:off x="4810771" y="203199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4" name="Google Shape;64;p13"/>
          <p:cNvSpPr txBox="1">
            <a:spLocks noGrp="1"/>
          </p:cNvSpPr>
          <p:nvPr>
            <p:ph type="title" idx="4"/>
          </p:nvPr>
        </p:nvSpPr>
        <p:spPr>
          <a:xfrm>
            <a:off x="5690650" y="362827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5" name="Google Shape;65;p13"/>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6" name="Google Shape;66;p13"/>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7" name="Google Shape;67;p13"/>
          <p:cNvSpPr txBox="1">
            <a:spLocks noGrp="1"/>
          </p:cNvSpPr>
          <p:nvPr>
            <p:ph type="title" idx="7" hasCustomPrompt="1"/>
          </p:nvPr>
        </p:nvSpPr>
        <p:spPr>
          <a:xfrm>
            <a:off x="4810771" y="288041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8" name="Google Shape;68;p13"/>
          <p:cNvSpPr txBox="1">
            <a:spLocks noGrp="1"/>
          </p:cNvSpPr>
          <p:nvPr>
            <p:ph type="title" idx="8" hasCustomPrompt="1"/>
          </p:nvPr>
        </p:nvSpPr>
        <p:spPr>
          <a:xfrm>
            <a:off x="4810771" y="374834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9" name="Google Shape;69;p13"/>
          <p:cNvSpPr txBox="1">
            <a:spLocks noGrp="1"/>
          </p:cNvSpPr>
          <p:nvPr>
            <p:ph type="subTitle" idx="1"/>
          </p:nvPr>
        </p:nvSpPr>
        <p:spPr>
          <a:xfrm>
            <a:off x="5690650" y="1319545"/>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0" name="Google Shape;70;p13"/>
          <p:cNvSpPr txBox="1">
            <a:spLocks noGrp="1"/>
          </p:cNvSpPr>
          <p:nvPr>
            <p:ph type="subTitle" idx="9"/>
          </p:nvPr>
        </p:nvSpPr>
        <p:spPr>
          <a:xfrm>
            <a:off x="5690650" y="3045420"/>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1" name="Google Shape;71;p13"/>
          <p:cNvSpPr txBox="1">
            <a:spLocks noGrp="1"/>
          </p:cNvSpPr>
          <p:nvPr>
            <p:ph type="subTitle" idx="13"/>
          </p:nvPr>
        </p:nvSpPr>
        <p:spPr>
          <a:xfrm>
            <a:off x="5690650" y="216269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2" name="Google Shape;72;p13"/>
          <p:cNvSpPr txBox="1">
            <a:spLocks noGrp="1"/>
          </p:cNvSpPr>
          <p:nvPr>
            <p:ph type="subTitle" idx="14"/>
          </p:nvPr>
        </p:nvSpPr>
        <p:spPr>
          <a:xfrm>
            <a:off x="5690650" y="390774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3" name="Google Shape;73;p13"/>
          <p:cNvSpPr txBox="1">
            <a:spLocks noGrp="1"/>
          </p:cNvSpPr>
          <p:nvPr>
            <p:ph type="title" idx="15"/>
          </p:nvPr>
        </p:nvSpPr>
        <p:spPr>
          <a:xfrm>
            <a:off x="713225" y="2198800"/>
            <a:ext cx="3416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dk1"/>
        </a:solidFill>
        <a:effectLst/>
      </p:bgPr>
    </p:bg>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flipH="1">
            <a:off x="1821475" y="2527625"/>
            <a:ext cx="55011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93" name="Google Shape;93;p15"/>
          <p:cNvSpPr txBox="1">
            <a:spLocks noGrp="1"/>
          </p:cNvSpPr>
          <p:nvPr>
            <p:ph type="title" idx="2" hasCustomPrompt="1"/>
          </p:nvPr>
        </p:nvSpPr>
        <p:spPr>
          <a:xfrm flipH="1">
            <a:off x="3043350" y="1533511"/>
            <a:ext cx="3057300" cy="87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None/>
              <a:defRPr sz="8000" b="1">
                <a:solidFill>
                  <a:schemeClr val="lt1"/>
                </a:solidFill>
              </a:defRPr>
            </a:lvl1pPr>
            <a:lvl2pPr lvl="1" algn="ctr" rtl="0">
              <a:spcBef>
                <a:spcPts val="0"/>
              </a:spcBef>
              <a:spcAft>
                <a:spcPts val="0"/>
              </a:spcAft>
              <a:buClr>
                <a:schemeClr val="lt1"/>
              </a:buClr>
              <a:buSzPts val="8000"/>
              <a:buNone/>
              <a:defRPr sz="8000" b="1">
                <a:solidFill>
                  <a:schemeClr val="lt1"/>
                </a:solidFill>
              </a:defRPr>
            </a:lvl2pPr>
            <a:lvl3pPr lvl="2" algn="ctr" rtl="0">
              <a:spcBef>
                <a:spcPts val="0"/>
              </a:spcBef>
              <a:spcAft>
                <a:spcPts val="0"/>
              </a:spcAft>
              <a:buClr>
                <a:schemeClr val="lt1"/>
              </a:buClr>
              <a:buSzPts val="8000"/>
              <a:buNone/>
              <a:defRPr sz="8000" b="1">
                <a:solidFill>
                  <a:schemeClr val="lt1"/>
                </a:solidFill>
              </a:defRPr>
            </a:lvl3pPr>
            <a:lvl4pPr lvl="3" algn="ctr" rtl="0">
              <a:spcBef>
                <a:spcPts val="0"/>
              </a:spcBef>
              <a:spcAft>
                <a:spcPts val="0"/>
              </a:spcAft>
              <a:buClr>
                <a:schemeClr val="lt1"/>
              </a:buClr>
              <a:buSzPts val="8000"/>
              <a:buNone/>
              <a:defRPr sz="8000" b="1">
                <a:solidFill>
                  <a:schemeClr val="lt1"/>
                </a:solidFill>
              </a:defRPr>
            </a:lvl4pPr>
            <a:lvl5pPr lvl="4" algn="ctr" rtl="0">
              <a:spcBef>
                <a:spcPts val="0"/>
              </a:spcBef>
              <a:spcAft>
                <a:spcPts val="0"/>
              </a:spcAft>
              <a:buClr>
                <a:schemeClr val="lt1"/>
              </a:buClr>
              <a:buSzPts val="8000"/>
              <a:buNone/>
              <a:defRPr sz="8000" b="1">
                <a:solidFill>
                  <a:schemeClr val="lt1"/>
                </a:solidFill>
              </a:defRPr>
            </a:lvl5pPr>
            <a:lvl6pPr lvl="5" algn="ctr" rtl="0">
              <a:spcBef>
                <a:spcPts val="0"/>
              </a:spcBef>
              <a:spcAft>
                <a:spcPts val="0"/>
              </a:spcAft>
              <a:buClr>
                <a:schemeClr val="lt1"/>
              </a:buClr>
              <a:buSzPts val="8000"/>
              <a:buNone/>
              <a:defRPr sz="8000" b="1">
                <a:solidFill>
                  <a:schemeClr val="lt1"/>
                </a:solidFill>
              </a:defRPr>
            </a:lvl6pPr>
            <a:lvl7pPr lvl="6" algn="ctr" rtl="0">
              <a:spcBef>
                <a:spcPts val="0"/>
              </a:spcBef>
              <a:spcAft>
                <a:spcPts val="0"/>
              </a:spcAft>
              <a:buClr>
                <a:schemeClr val="lt1"/>
              </a:buClr>
              <a:buSzPts val="8000"/>
              <a:buNone/>
              <a:defRPr sz="8000" b="1">
                <a:solidFill>
                  <a:schemeClr val="lt1"/>
                </a:solidFill>
              </a:defRPr>
            </a:lvl7pPr>
            <a:lvl8pPr lvl="7" algn="ctr" rtl="0">
              <a:spcBef>
                <a:spcPts val="0"/>
              </a:spcBef>
              <a:spcAft>
                <a:spcPts val="0"/>
              </a:spcAft>
              <a:buClr>
                <a:schemeClr val="lt1"/>
              </a:buClr>
              <a:buSzPts val="8000"/>
              <a:buNone/>
              <a:defRPr sz="8000" b="1">
                <a:solidFill>
                  <a:schemeClr val="lt1"/>
                </a:solidFill>
              </a:defRPr>
            </a:lvl8pPr>
            <a:lvl9pPr lvl="8" algn="ctr" rtl="0">
              <a:spcBef>
                <a:spcPts val="0"/>
              </a:spcBef>
              <a:spcAft>
                <a:spcPts val="0"/>
              </a:spcAft>
              <a:buClr>
                <a:schemeClr val="lt1"/>
              </a:buClr>
              <a:buSzPts val="8000"/>
              <a:buNone/>
              <a:defRPr sz="8000" b="1">
                <a:solidFill>
                  <a:schemeClr val="lt1"/>
                </a:solidFill>
              </a:defRPr>
            </a:lvl9pPr>
          </a:lstStyle>
          <a:p>
            <a:r>
              <a:t>xx%</a:t>
            </a:r>
          </a:p>
        </p:txBody>
      </p:sp>
      <p:sp>
        <p:nvSpPr>
          <p:cNvPr id="94" name="Google Shape;94;p15"/>
          <p:cNvSpPr txBox="1">
            <a:spLocks noGrp="1"/>
          </p:cNvSpPr>
          <p:nvPr>
            <p:ph type="subTitle" idx="1"/>
          </p:nvPr>
        </p:nvSpPr>
        <p:spPr>
          <a:xfrm flipH="1">
            <a:off x="3198150" y="3293187"/>
            <a:ext cx="2747700" cy="31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cxnSp>
        <p:nvCxnSpPr>
          <p:cNvPr id="95" name="Google Shape;95;p15"/>
          <p:cNvCxnSpPr/>
          <p:nvPr/>
        </p:nvCxnSpPr>
        <p:spPr>
          <a:xfrm>
            <a:off x="6350113" y="-1501125"/>
            <a:ext cx="3757500" cy="4183800"/>
          </a:xfrm>
          <a:prstGeom prst="straightConnector1">
            <a:avLst/>
          </a:prstGeom>
          <a:noFill/>
          <a:ln w="19050" cap="flat" cmpd="sng">
            <a:solidFill>
              <a:schemeClr val="lt1"/>
            </a:solidFill>
            <a:prstDash val="solid"/>
            <a:round/>
            <a:headEnd type="none" w="med" len="med"/>
            <a:tailEnd type="none" w="med" len="med"/>
          </a:ln>
        </p:spPr>
      </p:cxnSp>
      <p:sp>
        <p:nvSpPr>
          <p:cNvPr id="96" name="Google Shape;96;p15"/>
          <p:cNvSpPr/>
          <p:nvPr/>
        </p:nvSpPr>
        <p:spPr>
          <a:xfrm>
            <a:off x="-64200" y="3825775"/>
            <a:ext cx="1296000" cy="1382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5258900" y="-237925"/>
            <a:ext cx="11403900" cy="5844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rot="10800000">
            <a:off x="-5389050" y="-2161975"/>
            <a:ext cx="11403900" cy="5844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5211275" y="3863525"/>
            <a:ext cx="2907300" cy="1490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rot="10800000">
            <a:off x="1107975" y="-556075"/>
            <a:ext cx="2907300" cy="14901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chemeClr val="accent5"/>
        </a:soli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931700" y="2019718"/>
            <a:ext cx="3252900" cy="1000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4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103" name="Google Shape;103;p16"/>
          <p:cNvSpPr txBox="1">
            <a:spLocks noGrp="1"/>
          </p:cNvSpPr>
          <p:nvPr>
            <p:ph type="title" idx="2" hasCustomPrompt="1"/>
          </p:nvPr>
        </p:nvSpPr>
        <p:spPr>
          <a:xfrm>
            <a:off x="931700" y="967055"/>
            <a:ext cx="3057300" cy="967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8000"/>
              <a:buNone/>
              <a:defRPr sz="8000" b="1">
                <a:solidFill>
                  <a:schemeClr val="dk1"/>
                </a:solidFill>
              </a:defRPr>
            </a:lvl1pPr>
            <a:lvl2pPr lvl="1" rtl="0">
              <a:spcBef>
                <a:spcPts val="0"/>
              </a:spcBef>
              <a:spcAft>
                <a:spcPts val="0"/>
              </a:spcAft>
              <a:buClr>
                <a:schemeClr val="dk1"/>
              </a:buClr>
              <a:buSzPts val="8000"/>
              <a:buNone/>
              <a:defRPr sz="8000" b="1">
                <a:solidFill>
                  <a:schemeClr val="dk1"/>
                </a:solidFill>
              </a:defRPr>
            </a:lvl2pPr>
            <a:lvl3pPr lvl="2" rtl="0">
              <a:spcBef>
                <a:spcPts val="0"/>
              </a:spcBef>
              <a:spcAft>
                <a:spcPts val="0"/>
              </a:spcAft>
              <a:buClr>
                <a:schemeClr val="dk1"/>
              </a:buClr>
              <a:buSzPts val="8000"/>
              <a:buNone/>
              <a:defRPr sz="8000" b="1">
                <a:solidFill>
                  <a:schemeClr val="dk1"/>
                </a:solidFill>
              </a:defRPr>
            </a:lvl3pPr>
            <a:lvl4pPr lvl="3" rtl="0">
              <a:spcBef>
                <a:spcPts val="0"/>
              </a:spcBef>
              <a:spcAft>
                <a:spcPts val="0"/>
              </a:spcAft>
              <a:buClr>
                <a:schemeClr val="dk1"/>
              </a:buClr>
              <a:buSzPts val="8000"/>
              <a:buNone/>
              <a:defRPr sz="8000" b="1">
                <a:solidFill>
                  <a:schemeClr val="dk1"/>
                </a:solidFill>
              </a:defRPr>
            </a:lvl4pPr>
            <a:lvl5pPr lvl="4" rtl="0">
              <a:spcBef>
                <a:spcPts val="0"/>
              </a:spcBef>
              <a:spcAft>
                <a:spcPts val="0"/>
              </a:spcAft>
              <a:buClr>
                <a:schemeClr val="dk1"/>
              </a:buClr>
              <a:buSzPts val="8000"/>
              <a:buNone/>
              <a:defRPr sz="8000" b="1">
                <a:solidFill>
                  <a:schemeClr val="dk1"/>
                </a:solidFill>
              </a:defRPr>
            </a:lvl5pPr>
            <a:lvl6pPr lvl="5" rtl="0">
              <a:spcBef>
                <a:spcPts val="0"/>
              </a:spcBef>
              <a:spcAft>
                <a:spcPts val="0"/>
              </a:spcAft>
              <a:buClr>
                <a:schemeClr val="dk1"/>
              </a:buClr>
              <a:buSzPts val="8000"/>
              <a:buNone/>
              <a:defRPr sz="8000" b="1">
                <a:solidFill>
                  <a:schemeClr val="dk1"/>
                </a:solidFill>
              </a:defRPr>
            </a:lvl6pPr>
            <a:lvl7pPr lvl="6" rtl="0">
              <a:spcBef>
                <a:spcPts val="0"/>
              </a:spcBef>
              <a:spcAft>
                <a:spcPts val="0"/>
              </a:spcAft>
              <a:buClr>
                <a:schemeClr val="dk1"/>
              </a:buClr>
              <a:buSzPts val="8000"/>
              <a:buNone/>
              <a:defRPr sz="8000" b="1">
                <a:solidFill>
                  <a:schemeClr val="dk1"/>
                </a:solidFill>
              </a:defRPr>
            </a:lvl7pPr>
            <a:lvl8pPr lvl="7" rtl="0">
              <a:spcBef>
                <a:spcPts val="0"/>
              </a:spcBef>
              <a:spcAft>
                <a:spcPts val="0"/>
              </a:spcAft>
              <a:buClr>
                <a:schemeClr val="dk1"/>
              </a:buClr>
              <a:buSzPts val="8000"/>
              <a:buNone/>
              <a:defRPr sz="8000" b="1">
                <a:solidFill>
                  <a:schemeClr val="dk1"/>
                </a:solidFill>
              </a:defRPr>
            </a:lvl8pPr>
            <a:lvl9pPr lvl="8" rtl="0">
              <a:spcBef>
                <a:spcPts val="0"/>
              </a:spcBef>
              <a:spcAft>
                <a:spcPts val="0"/>
              </a:spcAft>
              <a:buClr>
                <a:schemeClr val="dk1"/>
              </a:buClr>
              <a:buSzPts val="8000"/>
              <a:buNone/>
              <a:defRPr sz="8000" b="1">
                <a:solidFill>
                  <a:schemeClr val="dk1"/>
                </a:solidFill>
              </a:defRPr>
            </a:lvl9pPr>
          </a:lstStyle>
          <a:p>
            <a:r>
              <a:t>xx%</a:t>
            </a:r>
          </a:p>
        </p:txBody>
      </p:sp>
      <p:sp>
        <p:nvSpPr>
          <p:cNvPr id="104" name="Google Shape;104;p16"/>
          <p:cNvSpPr txBox="1">
            <a:spLocks noGrp="1"/>
          </p:cNvSpPr>
          <p:nvPr>
            <p:ph type="subTitle" idx="1"/>
          </p:nvPr>
        </p:nvSpPr>
        <p:spPr>
          <a:xfrm>
            <a:off x="931700" y="3326230"/>
            <a:ext cx="1978500" cy="5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105" name="Google Shape;105;p16"/>
          <p:cNvCxnSpPr/>
          <p:nvPr/>
        </p:nvCxnSpPr>
        <p:spPr>
          <a:xfrm>
            <a:off x="2581800" y="-1263000"/>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106" name="Google Shape;106;p16"/>
          <p:cNvSpPr/>
          <p:nvPr/>
        </p:nvSpPr>
        <p:spPr>
          <a:xfrm>
            <a:off x="-62425" y="3825775"/>
            <a:ext cx="1296000" cy="1382400"/>
          </a:xfrm>
          <a:prstGeom prst="rtTriangl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21" Type="http://schemas.openxmlformats.org/officeDocument/2006/relationships/theme" Target="../theme/theme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marL="914400" lvl="1"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marL="1371600" lvl="2"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marL="1828800" lvl="3"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marL="2286000" lvl="4"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marL="2743200" lvl="5"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marL="3200400" lvl="6"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marL="3657600" lvl="7"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marL="4114800" lvl="8" indent="-3175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59" r:id="rId7"/>
    <p:sldLayoutId id="2147483661" r:id="rId8"/>
    <p:sldLayoutId id="2147483662" r:id="rId9"/>
    <p:sldLayoutId id="2147483663" r:id="rId10"/>
    <p:sldLayoutId id="2147483664" r:id="rId11"/>
    <p:sldLayoutId id="2147483672" r:id="rId12"/>
    <p:sldLayoutId id="2147483685" r:id="rId13"/>
    <p:sldLayoutId id="2147483690" r:id="rId14"/>
    <p:sldLayoutId id="2147483694" r:id="rId15"/>
    <p:sldLayoutId id="2147483695" r:id="rId16"/>
    <p:sldLayoutId id="2147483702" r:id="rId17"/>
    <p:sldLayoutId id="2147483703" r:id="rId18"/>
    <p:sldLayoutId id="2147483704" r:id="rId19"/>
    <p:sldLayoutId id="2147483705"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6.jpg" /><Relationship Id="rId2" Type="http://schemas.openxmlformats.org/officeDocument/2006/relationships/notesSlide" Target="../notesSlides/notesSlide9.xml" /><Relationship Id="rId1" Type="http://schemas.openxmlformats.org/officeDocument/2006/relationships/slideLayout" Target="../slideLayouts/slideLayout9.xml" /><Relationship Id="rId5" Type="http://schemas.openxmlformats.org/officeDocument/2006/relationships/image" Target="../media/image8.png" /><Relationship Id="rId4" Type="http://schemas.openxmlformats.org/officeDocument/2006/relationships/image" Target="../media/image7.png"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5.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0.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3.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 /></Relationships>
</file>

<file path=ppt/slides/_rels/slide15.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13.xml" /><Relationship Id="rId1" Type="http://schemas.openxmlformats.org/officeDocument/2006/relationships/slideLayout" Target="../slideLayouts/slideLayout17.xml" /><Relationship Id="rId4" Type="http://schemas.openxmlformats.org/officeDocument/2006/relationships/image" Target="../media/image10.png"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2.xml" /><Relationship Id="rId4" Type="http://schemas.openxmlformats.org/officeDocument/2006/relationships/image" Target="../media/image2.png"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5.xml" /></Relationships>
</file>

<file path=ppt/slides/_rels/slide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7.xml" /><Relationship Id="rId1" Type="http://schemas.openxmlformats.org/officeDocument/2006/relationships/slideLayout" Target="../slideLayouts/slideLayout11.xml" /><Relationship Id="rId4" Type="http://schemas.openxmlformats.org/officeDocument/2006/relationships/image" Target="../media/image4.png"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8.xml" /></Relationships>
</file>

<file path=ppt/slides/_rels/slide9.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1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7"/>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Technight Hackathon</a:t>
            </a:r>
            <a:endParaRPr dirty="0"/>
          </a:p>
        </p:txBody>
      </p:sp>
      <p:sp>
        <p:nvSpPr>
          <p:cNvPr id="464" name="Google Shape;464;p67"/>
          <p:cNvSpPr txBox="1">
            <a:spLocks noGrp="1"/>
          </p:cNvSpPr>
          <p:nvPr>
            <p:ph type="subTitle" idx="1"/>
          </p:nvPr>
        </p:nvSpPr>
        <p:spPr>
          <a:xfrm>
            <a:off x="4299250" y="4154375"/>
            <a:ext cx="3829200" cy="248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16-17 October 2024     IEEE PEC</a:t>
            </a:r>
          </a:p>
          <a:p>
            <a:pPr marL="0" lvl="0" indent="0" algn="r" rtl="0">
              <a:spcBef>
                <a:spcPts val="0"/>
              </a:spcBef>
              <a:spcAft>
                <a:spcPts val="0"/>
              </a:spcAft>
              <a:buNone/>
            </a:pPr>
            <a:endParaRPr dirty="0"/>
          </a:p>
        </p:txBody>
      </p:sp>
      <p:cxnSp>
        <p:nvCxnSpPr>
          <p:cNvPr id="465" name="Google Shape;465;p67"/>
          <p:cNvCxnSpPr/>
          <p:nvPr/>
        </p:nvCxnSpPr>
        <p:spPr>
          <a:xfrm>
            <a:off x="7402150" y="4016555"/>
            <a:ext cx="647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94"/>
          <p:cNvSpPr txBox="1">
            <a:spLocks noGrp="1"/>
          </p:cNvSpPr>
          <p:nvPr>
            <p:ph type="title"/>
          </p:nvPr>
        </p:nvSpPr>
        <p:spPr>
          <a:xfrm>
            <a:off x="931700" y="2019718"/>
            <a:ext cx="3252900" cy="10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Developing program</a:t>
            </a:r>
            <a:endParaRPr dirty="0"/>
          </a:p>
        </p:txBody>
      </p:sp>
      <p:sp>
        <p:nvSpPr>
          <p:cNvPr id="745" name="Google Shape;745;p94"/>
          <p:cNvSpPr txBox="1">
            <a:spLocks noGrp="1"/>
          </p:cNvSpPr>
          <p:nvPr>
            <p:ph type="title" idx="2"/>
          </p:nvPr>
        </p:nvSpPr>
        <p:spPr>
          <a:xfrm>
            <a:off x="931700" y="967055"/>
            <a:ext cx="3057300" cy="9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746" name="Google Shape;746;p94"/>
          <p:cNvSpPr txBox="1">
            <a:spLocks noGrp="1"/>
          </p:cNvSpPr>
          <p:nvPr>
            <p:ph type="subTitle" idx="1"/>
          </p:nvPr>
        </p:nvSpPr>
        <p:spPr>
          <a:xfrm>
            <a:off x="931700" y="3326230"/>
            <a:ext cx="1978500" cy="5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Frontend and Backend development</a:t>
            </a:r>
            <a:endParaRPr dirty="0"/>
          </a:p>
        </p:txBody>
      </p:sp>
      <p:pic>
        <p:nvPicPr>
          <p:cNvPr id="747" name="Google Shape;747;p94"/>
          <p:cNvPicPr preferRelativeResize="0"/>
          <p:nvPr/>
        </p:nvPicPr>
        <p:blipFill rotWithShape="1">
          <a:blip r:embed="rId3">
            <a:alphaModFix/>
          </a:blip>
          <a:srcRect l="20648" t="-60076" r="-74281"/>
          <a:stretch/>
        </p:blipFill>
        <p:spPr>
          <a:xfrm>
            <a:off x="2958925" y="-3280217"/>
            <a:ext cx="12187200" cy="8466600"/>
          </a:xfrm>
          <a:prstGeom prst="triangle">
            <a:avLst>
              <a:gd name="adj" fmla="val 49963"/>
            </a:avLst>
          </a:prstGeom>
          <a:noFill/>
          <a:ln>
            <a:noFill/>
          </a:ln>
        </p:spPr>
      </p:pic>
      <p:cxnSp>
        <p:nvCxnSpPr>
          <p:cNvPr id="749" name="Google Shape;749;p94"/>
          <p:cNvCxnSpPr/>
          <p:nvPr/>
        </p:nvCxnSpPr>
        <p:spPr>
          <a:xfrm>
            <a:off x="1017800" y="3224464"/>
            <a:ext cx="647100" cy="0"/>
          </a:xfrm>
          <a:prstGeom prst="straightConnector1">
            <a:avLst/>
          </a:prstGeom>
          <a:noFill/>
          <a:ln w="19050" cap="flat" cmpd="sng">
            <a:solidFill>
              <a:schemeClr val="dk1"/>
            </a:solidFill>
            <a:prstDash val="solid"/>
            <a:round/>
            <a:headEnd type="none" w="med" len="med"/>
            <a:tailEnd type="none" w="med" len="med"/>
          </a:ln>
        </p:spPr>
      </p:cxnSp>
      <p:pic>
        <p:nvPicPr>
          <p:cNvPr id="5" name="Picture 4">
            <a:extLst>
              <a:ext uri="{FF2B5EF4-FFF2-40B4-BE49-F238E27FC236}">
                <a16:creationId xmlns:a16="http://schemas.microsoft.com/office/drawing/2014/main" id="{6F7C6A0E-63D1-4755-0A7B-D80B78CAC7E3}"/>
              </a:ext>
            </a:extLst>
          </p:cNvPr>
          <p:cNvPicPr>
            <a:picLocks noChangeAspect="1"/>
          </p:cNvPicPr>
          <p:nvPr/>
        </p:nvPicPr>
        <p:blipFill>
          <a:blip r:embed="rId4"/>
          <a:stretch>
            <a:fillRect/>
          </a:stretch>
        </p:blipFill>
        <p:spPr>
          <a:xfrm>
            <a:off x="2849927" y="-294200"/>
            <a:ext cx="6913236" cy="5653377"/>
          </a:xfrm>
          <a:prstGeom prst="rect">
            <a:avLst/>
          </a:prstGeom>
        </p:spPr>
      </p:pic>
      <p:pic>
        <p:nvPicPr>
          <p:cNvPr id="7" name="Picture 6">
            <a:extLst>
              <a:ext uri="{FF2B5EF4-FFF2-40B4-BE49-F238E27FC236}">
                <a16:creationId xmlns:a16="http://schemas.microsoft.com/office/drawing/2014/main" id="{9558AE00-6F9F-E041-09CA-546D3C7297C1}"/>
              </a:ext>
            </a:extLst>
          </p:cNvPr>
          <p:cNvPicPr>
            <a:picLocks noChangeAspect="1"/>
          </p:cNvPicPr>
          <p:nvPr/>
        </p:nvPicPr>
        <p:blipFill>
          <a:blip r:embed="rId5"/>
          <a:stretch>
            <a:fillRect/>
          </a:stretch>
        </p:blipFill>
        <p:spPr>
          <a:xfrm>
            <a:off x="2958924" y="-3641697"/>
            <a:ext cx="12809955" cy="8828080"/>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95"/>
          <p:cNvSpPr txBox="1">
            <a:spLocks noGrp="1"/>
          </p:cNvSpPr>
          <p:nvPr>
            <p:ph type="title"/>
          </p:nvPr>
        </p:nvSpPr>
        <p:spPr>
          <a:xfrm>
            <a:off x="716550" y="530725"/>
            <a:ext cx="77109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Description of program</a:t>
            </a:r>
            <a:endParaRPr dirty="0"/>
          </a:p>
        </p:txBody>
      </p:sp>
      <p:sp>
        <p:nvSpPr>
          <p:cNvPr id="755" name="Google Shape;755;p95"/>
          <p:cNvSpPr txBox="1">
            <a:spLocks noGrp="1"/>
          </p:cNvSpPr>
          <p:nvPr>
            <p:ph type="title" idx="4294967295"/>
          </p:nvPr>
        </p:nvSpPr>
        <p:spPr>
          <a:xfrm>
            <a:off x="3543430" y="1466176"/>
            <a:ext cx="2127119"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t>Develeopment</a:t>
            </a:r>
            <a:endParaRPr sz="2000" b="1" dirty="0"/>
          </a:p>
        </p:txBody>
      </p:sp>
      <p:sp>
        <p:nvSpPr>
          <p:cNvPr id="756" name="Google Shape;756;p95"/>
          <p:cNvSpPr txBox="1">
            <a:spLocks noGrp="1"/>
          </p:cNvSpPr>
          <p:nvPr>
            <p:ph type="title" idx="4294967295"/>
          </p:nvPr>
        </p:nvSpPr>
        <p:spPr>
          <a:xfrm>
            <a:off x="1765930" y="2281725"/>
            <a:ext cx="1777500" cy="4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Frontend</a:t>
            </a:r>
            <a:endParaRPr sz="1800" b="1" dirty="0"/>
          </a:p>
        </p:txBody>
      </p:sp>
      <p:sp>
        <p:nvSpPr>
          <p:cNvPr id="757" name="Google Shape;757;p95"/>
          <p:cNvSpPr txBox="1">
            <a:spLocks noGrp="1"/>
          </p:cNvSpPr>
          <p:nvPr>
            <p:ph type="subTitle" idx="4294967295"/>
          </p:nvPr>
        </p:nvSpPr>
        <p:spPr>
          <a:xfrm>
            <a:off x="1766000" y="2606700"/>
            <a:ext cx="1777500" cy="527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IN" dirty="0"/>
              <a:t>User interface and webpage</a:t>
            </a:r>
            <a:endParaRPr dirty="0"/>
          </a:p>
        </p:txBody>
      </p:sp>
      <p:sp>
        <p:nvSpPr>
          <p:cNvPr id="758" name="Google Shape;758;p95"/>
          <p:cNvSpPr txBox="1">
            <a:spLocks noGrp="1"/>
          </p:cNvSpPr>
          <p:nvPr>
            <p:ph type="title" idx="4294967295"/>
          </p:nvPr>
        </p:nvSpPr>
        <p:spPr>
          <a:xfrm>
            <a:off x="5547336" y="2281725"/>
            <a:ext cx="1777500" cy="4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backend</a:t>
            </a:r>
            <a:endParaRPr sz="1800" b="1" dirty="0"/>
          </a:p>
        </p:txBody>
      </p:sp>
      <p:sp>
        <p:nvSpPr>
          <p:cNvPr id="759" name="Google Shape;759;p95"/>
          <p:cNvSpPr txBox="1">
            <a:spLocks noGrp="1"/>
          </p:cNvSpPr>
          <p:nvPr>
            <p:ph type="subTitle" idx="4294967295"/>
          </p:nvPr>
        </p:nvSpPr>
        <p:spPr>
          <a:xfrm>
            <a:off x="5547425" y="2606700"/>
            <a:ext cx="1777500" cy="527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IN" dirty="0"/>
              <a:t>Vector D</a:t>
            </a:r>
            <a:r>
              <a:rPr lang="en" dirty="0"/>
              <a:t>atabase and LLM AI</a:t>
            </a:r>
          </a:p>
          <a:p>
            <a:pPr marL="0" lvl="0" indent="0" algn="ctr" rtl="0">
              <a:lnSpc>
                <a:spcPct val="100000"/>
              </a:lnSpc>
              <a:spcBef>
                <a:spcPts val="0"/>
              </a:spcBef>
              <a:spcAft>
                <a:spcPts val="0"/>
              </a:spcAft>
              <a:buNone/>
            </a:pPr>
            <a:endParaRPr dirty="0"/>
          </a:p>
        </p:txBody>
      </p:sp>
      <p:cxnSp>
        <p:nvCxnSpPr>
          <p:cNvPr id="760" name="Google Shape;760;p95"/>
          <p:cNvCxnSpPr/>
          <p:nvPr/>
        </p:nvCxnSpPr>
        <p:spPr>
          <a:xfrm>
            <a:off x="4248450" y="1275060"/>
            <a:ext cx="647100" cy="0"/>
          </a:xfrm>
          <a:prstGeom prst="straightConnector1">
            <a:avLst/>
          </a:prstGeom>
          <a:noFill/>
          <a:ln w="19050" cap="flat" cmpd="sng">
            <a:solidFill>
              <a:schemeClr val="dk1"/>
            </a:solidFill>
            <a:prstDash val="solid"/>
            <a:round/>
            <a:headEnd type="none" w="med" len="med"/>
            <a:tailEnd type="none" w="med" len="med"/>
          </a:ln>
        </p:spPr>
      </p:cxnSp>
      <p:sp>
        <p:nvSpPr>
          <p:cNvPr id="761" name="Google Shape;761;p95"/>
          <p:cNvSpPr/>
          <p:nvPr/>
        </p:nvSpPr>
        <p:spPr>
          <a:xfrm rot="-5400000">
            <a:off x="4439975" y="208875"/>
            <a:ext cx="264000" cy="3834000"/>
          </a:xfrm>
          <a:prstGeom prst="rightBrace">
            <a:avLst>
              <a:gd name="adj1" fmla="val 0"/>
              <a:gd name="adj2"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95"/>
          <p:cNvSpPr/>
          <p:nvPr/>
        </p:nvSpPr>
        <p:spPr>
          <a:xfrm rot="-5400000">
            <a:off x="2522600" y="2418608"/>
            <a:ext cx="264000" cy="1944600"/>
          </a:xfrm>
          <a:prstGeom prst="rightBrace">
            <a:avLst>
              <a:gd name="adj1" fmla="val 0"/>
              <a:gd name="adj2"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95"/>
          <p:cNvSpPr txBox="1">
            <a:spLocks noGrp="1"/>
          </p:cNvSpPr>
          <p:nvPr>
            <p:ph type="title" idx="4294967295"/>
          </p:nvPr>
        </p:nvSpPr>
        <p:spPr>
          <a:xfrm>
            <a:off x="799899" y="3546758"/>
            <a:ext cx="1777500" cy="4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Webpage</a:t>
            </a:r>
            <a:endParaRPr sz="1800" b="1" dirty="0"/>
          </a:p>
        </p:txBody>
      </p:sp>
      <p:sp>
        <p:nvSpPr>
          <p:cNvPr id="764" name="Google Shape;764;p95"/>
          <p:cNvSpPr txBox="1">
            <a:spLocks noGrp="1"/>
          </p:cNvSpPr>
          <p:nvPr>
            <p:ph type="subTitle" idx="4294967295"/>
          </p:nvPr>
        </p:nvSpPr>
        <p:spPr>
          <a:xfrm>
            <a:off x="799899" y="3871726"/>
            <a:ext cx="1777500" cy="527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t>Creating a webpage using html and css.</a:t>
            </a:r>
            <a:endParaRPr dirty="0"/>
          </a:p>
        </p:txBody>
      </p:sp>
      <p:sp>
        <p:nvSpPr>
          <p:cNvPr id="765" name="Google Shape;765;p95"/>
          <p:cNvSpPr txBox="1">
            <a:spLocks noGrp="1"/>
          </p:cNvSpPr>
          <p:nvPr>
            <p:ph type="title" idx="4294967295"/>
          </p:nvPr>
        </p:nvSpPr>
        <p:spPr>
          <a:xfrm>
            <a:off x="2654975" y="3546758"/>
            <a:ext cx="1975910" cy="4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User interface</a:t>
            </a:r>
            <a:endParaRPr sz="1800" b="1" dirty="0"/>
          </a:p>
        </p:txBody>
      </p:sp>
      <p:sp>
        <p:nvSpPr>
          <p:cNvPr id="766" name="Google Shape;766;p95"/>
          <p:cNvSpPr txBox="1">
            <a:spLocks noGrp="1"/>
          </p:cNvSpPr>
          <p:nvPr>
            <p:ph type="subTitle" idx="4294967295"/>
          </p:nvPr>
        </p:nvSpPr>
        <p:spPr>
          <a:xfrm>
            <a:off x="2735617" y="3871726"/>
            <a:ext cx="1777500" cy="527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t>Injecting code into the webpage to make it easier for the user to navigate.</a:t>
            </a:r>
            <a:endParaRPr dirty="0"/>
          </a:p>
        </p:txBody>
      </p:sp>
      <p:sp>
        <p:nvSpPr>
          <p:cNvPr id="767" name="Google Shape;767;p95"/>
          <p:cNvSpPr/>
          <p:nvPr/>
        </p:nvSpPr>
        <p:spPr>
          <a:xfrm rot="-5400000">
            <a:off x="6355061" y="2418607"/>
            <a:ext cx="264001" cy="1944600"/>
          </a:xfrm>
          <a:prstGeom prst="rightBrace">
            <a:avLst>
              <a:gd name="adj1" fmla="val 0"/>
              <a:gd name="adj2" fmla="val 5032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95"/>
          <p:cNvSpPr txBox="1">
            <a:spLocks noGrp="1"/>
          </p:cNvSpPr>
          <p:nvPr>
            <p:ph type="title" idx="4294967295"/>
          </p:nvPr>
        </p:nvSpPr>
        <p:spPr>
          <a:xfrm>
            <a:off x="4632361" y="3546758"/>
            <a:ext cx="1777500" cy="4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800" b="1" dirty="0"/>
              <a:t>Database</a:t>
            </a:r>
            <a:endParaRPr sz="1800" b="1" dirty="0"/>
          </a:p>
        </p:txBody>
      </p:sp>
      <p:sp>
        <p:nvSpPr>
          <p:cNvPr id="769" name="Google Shape;769;p95"/>
          <p:cNvSpPr txBox="1">
            <a:spLocks noGrp="1"/>
          </p:cNvSpPr>
          <p:nvPr>
            <p:ph type="subTitle" idx="4294967295"/>
          </p:nvPr>
        </p:nvSpPr>
        <p:spPr>
          <a:xfrm>
            <a:off x="4632361" y="3871726"/>
            <a:ext cx="1777500" cy="527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t>ChromaDB used for storing and retrieving vector embeddings.</a:t>
            </a:r>
            <a:endParaRPr dirty="0"/>
          </a:p>
        </p:txBody>
      </p:sp>
      <p:sp>
        <p:nvSpPr>
          <p:cNvPr id="770" name="Google Shape;770;p95"/>
          <p:cNvSpPr txBox="1">
            <a:spLocks noGrp="1"/>
          </p:cNvSpPr>
          <p:nvPr>
            <p:ph type="title" idx="4294967295"/>
          </p:nvPr>
        </p:nvSpPr>
        <p:spPr>
          <a:xfrm>
            <a:off x="6568079" y="3546758"/>
            <a:ext cx="1777500" cy="4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LLM-AI</a:t>
            </a:r>
            <a:endParaRPr sz="1800" b="1" dirty="0"/>
          </a:p>
        </p:txBody>
      </p:sp>
      <p:sp>
        <p:nvSpPr>
          <p:cNvPr id="771" name="Google Shape;771;p95"/>
          <p:cNvSpPr txBox="1">
            <a:spLocks noGrp="1"/>
          </p:cNvSpPr>
          <p:nvPr>
            <p:ph type="subTitle" idx="4294967295"/>
          </p:nvPr>
        </p:nvSpPr>
        <p:spPr>
          <a:xfrm>
            <a:off x="6568079" y="3871726"/>
            <a:ext cx="1777500" cy="527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t>Gemini 1.5 Pro</a:t>
            </a:r>
            <a:endParaRPr dirty="0"/>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08"/>
          <p:cNvSpPr txBox="1">
            <a:spLocks noGrp="1"/>
          </p:cNvSpPr>
          <p:nvPr>
            <p:ph type="title" idx="2"/>
          </p:nvPr>
        </p:nvSpPr>
        <p:spPr>
          <a:xfrm flipH="1">
            <a:off x="3043350" y="1533511"/>
            <a:ext cx="3057300" cy="8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023" name="Google Shape;1023;p108"/>
          <p:cNvSpPr txBox="1">
            <a:spLocks noGrp="1"/>
          </p:cNvSpPr>
          <p:nvPr>
            <p:ph type="title"/>
          </p:nvPr>
        </p:nvSpPr>
        <p:spPr>
          <a:xfrm flipH="1">
            <a:off x="1846850" y="2988387"/>
            <a:ext cx="5501100" cy="463200"/>
          </a:xfrm>
          <a:prstGeom prst="rect">
            <a:avLst/>
          </a:prstGeom>
        </p:spPr>
        <p:txBody>
          <a:bodyPr spcFirstLastPara="1" wrap="square" lIns="91425" tIns="91425" rIns="91425" bIns="91425" anchor="ctr" anchorCtr="0">
            <a:noAutofit/>
          </a:bodyPr>
          <a:lstStyle/>
          <a:p>
            <a:r>
              <a:rPr lang="en-IN" dirty="0"/>
              <a:t>Concluding the Assembly</a:t>
            </a:r>
            <a:br>
              <a:rPr lang="en-IN" dirty="0"/>
            </a:br>
            <a:endParaRPr dirty="0"/>
          </a:p>
        </p:txBody>
      </p:sp>
      <p:sp>
        <p:nvSpPr>
          <p:cNvPr id="1024" name="Google Shape;1024;p108"/>
          <p:cNvSpPr txBox="1">
            <a:spLocks noGrp="1"/>
          </p:cNvSpPr>
          <p:nvPr>
            <p:ph type="subTitle" idx="1"/>
          </p:nvPr>
        </p:nvSpPr>
        <p:spPr>
          <a:xfrm flipH="1">
            <a:off x="3198150" y="3451587"/>
            <a:ext cx="2747700" cy="31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Linking everything together</a:t>
            </a:r>
            <a:endParaRPr dirty="0"/>
          </a:p>
        </p:txBody>
      </p:sp>
      <p:cxnSp>
        <p:nvCxnSpPr>
          <p:cNvPr id="1025" name="Google Shape;1025;p108"/>
          <p:cNvCxnSpPr/>
          <p:nvPr/>
        </p:nvCxnSpPr>
        <p:spPr>
          <a:xfrm>
            <a:off x="4248450" y="3479933"/>
            <a:ext cx="647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2"/>
                                        </p:tgtEl>
                                        <p:attrNameLst>
                                          <p:attrName>style.visibility</p:attrName>
                                        </p:attrNameLst>
                                      </p:cBhvr>
                                      <p:to>
                                        <p:strVal val="visible"/>
                                      </p:to>
                                    </p:set>
                                    <p:animEffect transition="in" filter="fade">
                                      <p:cBhvr>
                                        <p:cTn id="7" dur="1000"/>
                                        <p:tgtEl>
                                          <p:spTgt spid="1022"/>
                                        </p:tgtEl>
                                      </p:cBhvr>
                                    </p:animEffect>
                                  </p:childTnLst>
                                </p:cTn>
                              </p:par>
                              <p:par>
                                <p:cTn id="8" presetID="10" presetClass="entr" presetSubtype="0" fill="hold" nodeType="withEffect">
                                  <p:stCondLst>
                                    <p:cond delay="0"/>
                                  </p:stCondLst>
                                  <p:childTnLst>
                                    <p:set>
                                      <p:cBhvr>
                                        <p:cTn id="9" dur="1" fill="hold">
                                          <p:stCondLst>
                                            <p:cond delay="0"/>
                                          </p:stCondLst>
                                        </p:cTn>
                                        <p:tgtEl>
                                          <p:spTgt spid="1023"/>
                                        </p:tgtEl>
                                        <p:attrNameLst>
                                          <p:attrName>style.visibility</p:attrName>
                                        </p:attrNameLst>
                                      </p:cBhvr>
                                      <p:to>
                                        <p:strVal val="visible"/>
                                      </p:to>
                                    </p:set>
                                    <p:animEffect transition="in" filter="fade">
                                      <p:cBhvr>
                                        <p:cTn id="10" dur="1000"/>
                                        <p:tgtEl>
                                          <p:spTgt spid="1023"/>
                                        </p:tgtEl>
                                      </p:cBhvr>
                                    </p:animEffect>
                                  </p:childTnLst>
                                </p:cTn>
                              </p:par>
                              <p:par>
                                <p:cTn id="11" presetID="10" presetClass="entr" presetSubtype="0" fill="hold" nodeType="withEffect">
                                  <p:stCondLst>
                                    <p:cond delay="0"/>
                                  </p:stCondLst>
                                  <p:childTnLst>
                                    <p:set>
                                      <p:cBhvr>
                                        <p:cTn id="12" dur="1" fill="hold">
                                          <p:stCondLst>
                                            <p:cond delay="0"/>
                                          </p:stCondLst>
                                        </p:cTn>
                                        <p:tgtEl>
                                          <p:spTgt spid="1025"/>
                                        </p:tgtEl>
                                        <p:attrNameLst>
                                          <p:attrName>style.visibility</p:attrName>
                                        </p:attrNameLst>
                                      </p:cBhvr>
                                      <p:to>
                                        <p:strVal val="visible"/>
                                      </p:to>
                                    </p:set>
                                    <p:animEffect transition="in" filter="fade">
                                      <p:cBhvr>
                                        <p:cTn id="13" dur="1000"/>
                                        <p:tgtEl>
                                          <p:spTgt spid="1025"/>
                                        </p:tgtEl>
                                      </p:cBhvr>
                                    </p:animEffect>
                                  </p:childTnLst>
                                </p:cTn>
                              </p:par>
                              <p:par>
                                <p:cTn id="14" presetID="10" presetClass="entr" presetSubtype="0" fill="hold" nodeType="withEffect">
                                  <p:stCondLst>
                                    <p:cond delay="0"/>
                                  </p:stCondLst>
                                  <p:childTnLst>
                                    <p:set>
                                      <p:cBhvr>
                                        <p:cTn id="15" dur="1" fill="hold">
                                          <p:stCondLst>
                                            <p:cond delay="0"/>
                                          </p:stCondLst>
                                        </p:cTn>
                                        <p:tgtEl>
                                          <p:spTgt spid="1024"/>
                                        </p:tgtEl>
                                        <p:attrNameLst>
                                          <p:attrName>style.visibility</p:attrName>
                                        </p:attrNameLst>
                                      </p:cBhvr>
                                      <p:to>
                                        <p:strVal val="visible"/>
                                      </p:to>
                                    </p:set>
                                    <p:animEffect transition="in" filter="fade">
                                      <p:cBhvr>
                                        <p:cTn id="16" dur="10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8"/>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Concluding the assembly</a:t>
            </a:r>
            <a:endParaRPr b="1" dirty="0">
              <a:solidFill>
                <a:schemeClr val="dk1"/>
              </a:solidFill>
            </a:endParaRPr>
          </a:p>
        </p:txBody>
      </p:sp>
      <p:sp>
        <p:nvSpPr>
          <p:cNvPr id="471" name="Google Shape;471;p68"/>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p>
            <a:pPr marL="171450" indent="-171450"/>
            <a:r>
              <a:rPr lang="en" sz="1150" dirty="0"/>
              <a:t>On the front end side we first started linking together the different webpages we made and adding the code necessary for the user interface. Then we started preparing the webpage and userinterface for integration with the backend using flask.</a:t>
            </a:r>
          </a:p>
          <a:p>
            <a:pPr marL="171450" indent="-171450"/>
            <a:r>
              <a:rPr lang="en" sz="1150" dirty="0"/>
              <a:t>For the back end we used chroma DB for storing vector database with large language model API which reads the contents of the PDF and suggests questions, solves the user’s queries and provides citations from the PDF in respon</a:t>
            </a:r>
            <a:r>
              <a:rPr lang="en-IN" sz="1150" dirty="0"/>
              <a:t>s</a:t>
            </a:r>
            <a:r>
              <a:rPr lang="en" sz="1150" dirty="0"/>
              <a:t>e to user queries</a:t>
            </a:r>
          </a:p>
          <a:p>
            <a:pPr marL="171450" indent="-171450"/>
            <a:r>
              <a:rPr lang="en" sz="1150" dirty="0"/>
              <a:t>We used python to create the programs which facilitates the connection between the vector database and the large language model.</a:t>
            </a:r>
          </a:p>
          <a:p>
            <a:pPr marL="171450" indent="-171450"/>
            <a:r>
              <a:rPr lang="en" sz="1150" dirty="0"/>
              <a:t>Then we linked the frontend and backend together and completed the app.</a:t>
            </a:r>
          </a:p>
          <a:p>
            <a:pPr marL="171450" indent="-171450"/>
            <a:r>
              <a:rPr lang="en" sz="1150" dirty="0"/>
              <a:t>Finally we hosted the app of a web hosting surface.</a:t>
            </a:r>
          </a:p>
          <a:p>
            <a:pPr marL="171450" indent="-171450"/>
            <a:endParaRPr lang="en" sz="1150" dirty="0"/>
          </a:p>
          <a:p>
            <a:pPr marL="0" indent="0">
              <a:buNone/>
            </a:pPr>
            <a:endParaRPr lang="en" sz="1150" dirty="0"/>
          </a:p>
        </p:txBody>
      </p:sp>
      <p:cxnSp>
        <p:nvCxnSpPr>
          <p:cNvPr id="472" name="Google Shape;472;p68"/>
          <p:cNvCxnSpPr/>
          <p:nvPr/>
        </p:nvCxnSpPr>
        <p:spPr>
          <a:xfrm>
            <a:off x="819525" y="1268827"/>
            <a:ext cx="647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4159-F3F8-078D-4578-1F7D440CED99}"/>
              </a:ext>
            </a:extLst>
          </p:cNvPr>
          <p:cNvSpPr>
            <a:spLocks noGrp="1"/>
          </p:cNvSpPr>
          <p:nvPr>
            <p:ph type="title"/>
          </p:nvPr>
        </p:nvSpPr>
        <p:spPr/>
        <p:txBody>
          <a:bodyPr/>
          <a:lstStyle/>
          <a:p>
            <a:r>
              <a:rPr lang="en-IN" dirty="0"/>
              <a:t>Lessons we learned</a:t>
            </a:r>
          </a:p>
        </p:txBody>
      </p:sp>
      <p:sp>
        <p:nvSpPr>
          <p:cNvPr id="3" name="TextBox 2">
            <a:extLst>
              <a:ext uri="{FF2B5EF4-FFF2-40B4-BE49-F238E27FC236}">
                <a16:creationId xmlns:a16="http://schemas.microsoft.com/office/drawing/2014/main" id="{2A8A9363-0D28-7201-7A5E-664BD98CF887}"/>
              </a:ext>
            </a:extLst>
          </p:cNvPr>
          <p:cNvSpPr txBox="1"/>
          <p:nvPr/>
        </p:nvSpPr>
        <p:spPr>
          <a:xfrm>
            <a:off x="800100" y="1657350"/>
            <a:ext cx="7832593" cy="1600438"/>
          </a:xfrm>
          <a:prstGeom prst="rect">
            <a:avLst/>
          </a:prstGeom>
          <a:noFill/>
        </p:spPr>
        <p:txBody>
          <a:bodyPr wrap="none" rtlCol="0">
            <a:spAutoFit/>
          </a:bodyPr>
          <a:lstStyle/>
          <a:p>
            <a:r>
              <a:rPr lang="en-IN" dirty="0">
                <a:solidFill>
                  <a:schemeClr val="bg1"/>
                </a:solidFill>
              </a:rPr>
              <a:t>We learned a lot from this hackathon. This was the first hackathon our team attended and was a </a:t>
            </a:r>
            <a:br>
              <a:rPr lang="en-IN" dirty="0">
                <a:solidFill>
                  <a:schemeClr val="bg1"/>
                </a:solidFill>
              </a:rPr>
            </a:br>
            <a:r>
              <a:rPr lang="en-IN" dirty="0">
                <a:solidFill>
                  <a:schemeClr val="bg1"/>
                </a:solidFill>
              </a:rPr>
              <a:t>learning experience for us all. We learned how to work in a development environment and how </a:t>
            </a:r>
            <a:br>
              <a:rPr lang="en-IN" dirty="0">
                <a:solidFill>
                  <a:schemeClr val="bg1"/>
                </a:solidFill>
              </a:rPr>
            </a:br>
            <a:r>
              <a:rPr lang="en-IN" dirty="0">
                <a:solidFill>
                  <a:schemeClr val="bg1"/>
                </a:solidFill>
              </a:rPr>
              <a:t>to coordinate with several teammates while distributing work.</a:t>
            </a:r>
          </a:p>
          <a:p>
            <a:endParaRPr lang="en-IN" dirty="0">
              <a:solidFill>
                <a:schemeClr val="bg1"/>
              </a:solidFill>
            </a:endParaRPr>
          </a:p>
          <a:p>
            <a:r>
              <a:rPr lang="en-IN" dirty="0">
                <a:solidFill>
                  <a:schemeClr val="bg1"/>
                </a:solidFill>
              </a:rPr>
              <a:t>This will be a lesson we shall remember for the rest of our lives and will prove itself to be</a:t>
            </a:r>
          </a:p>
          <a:p>
            <a:r>
              <a:rPr lang="en-IN" dirty="0">
                <a:solidFill>
                  <a:schemeClr val="bg1"/>
                </a:solidFill>
              </a:rPr>
              <a:t>essential for us in the future in the industry.</a:t>
            </a:r>
            <a:br>
              <a:rPr lang="en-IN" dirty="0">
                <a:solidFill>
                  <a:schemeClr val="bg1"/>
                </a:solidFill>
              </a:rPr>
            </a:br>
            <a:endParaRPr lang="en-IN" dirty="0">
              <a:solidFill>
                <a:schemeClr val="bg1"/>
              </a:solidFill>
            </a:endParaRPr>
          </a:p>
        </p:txBody>
      </p:sp>
    </p:spTree>
    <p:extLst>
      <p:ext uri="{BB962C8B-B14F-4D97-AF65-F5344CB8AC3E}">
        <p14:creationId xmlns:p14="http://schemas.microsoft.com/office/powerpoint/2010/main" val="2629621968"/>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40"/>
        <p:cNvGrpSpPr/>
        <p:nvPr/>
      </p:nvGrpSpPr>
      <p:grpSpPr>
        <a:xfrm>
          <a:off x="0" y="0"/>
          <a:ext cx="0" cy="0"/>
          <a:chOff x="0" y="0"/>
          <a:chExt cx="0" cy="0"/>
        </a:xfrm>
      </p:grpSpPr>
      <p:sp>
        <p:nvSpPr>
          <p:cNvPr id="1541" name="Google Shape;1541;p126"/>
          <p:cNvSpPr txBox="1">
            <a:spLocks noGrp="1"/>
          </p:cNvSpPr>
          <p:nvPr>
            <p:ph type="title"/>
          </p:nvPr>
        </p:nvSpPr>
        <p:spPr>
          <a:xfrm>
            <a:off x="713250" y="672738"/>
            <a:ext cx="7717500" cy="129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542" name="Google Shape;1542;p126"/>
          <p:cNvSpPr txBox="1">
            <a:spLocks noGrp="1"/>
          </p:cNvSpPr>
          <p:nvPr>
            <p:ph type="body" idx="1"/>
          </p:nvPr>
        </p:nvSpPr>
        <p:spPr>
          <a:xfrm>
            <a:off x="3067686" y="1992441"/>
            <a:ext cx="3007500" cy="69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5"/>
                </a:solidFill>
              </a:rPr>
              <a:t>+91 9773873675</a:t>
            </a:r>
          </a:p>
          <a:p>
            <a:pPr marL="0" lvl="0" indent="0" algn="ctr" rtl="0">
              <a:spcBef>
                <a:spcPts val="0"/>
              </a:spcBef>
              <a:spcAft>
                <a:spcPts val="0"/>
              </a:spcAft>
              <a:buNone/>
            </a:pPr>
            <a:r>
              <a:rPr lang="en" dirty="0">
                <a:solidFill>
                  <a:schemeClr val="accent5"/>
                </a:solidFill>
              </a:rPr>
              <a:t>pathakanubhav74@gmail.com</a:t>
            </a:r>
          </a:p>
          <a:p>
            <a:pPr marL="0" lvl="0" indent="0" algn="ctr" rtl="0">
              <a:spcBef>
                <a:spcPts val="0"/>
              </a:spcBef>
              <a:spcAft>
                <a:spcPts val="0"/>
              </a:spcAft>
              <a:buNone/>
            </a:pPr>
            <a:r>
              <a:rPr lang="en-IN" dirty="0" err="1">
                <a:solidFill>
                  <a:schemeClr val="accent5"/>
                </a:solidFill>
              </a:rPr>
              <a:t>AlphaByte</a:t>
            </a:r>
            <a:r>
              <a:rPr lang="en-IN" dirty="0">
                <a:solidFill>
                  <a:schemeClr val="accent5"/>
                </a:solidFill>
              </a:rPr>
              <a:t> </a:t>
            </a:r>
            <a:r>
              <a:rPr lang="en-IN" dirty="0" err="1">
                <a:solidFill>
                  <a:schemeClr val="accent5"/>
                </a:solidFill>
              </a:rPr>
              <a:t>CodeKRaft</a:t>
            </a:r>
            <a:endParaRPr dirty="0">
              <a:solidFill>
                <a:schemeClr val="accent5"/>
              </a:solidFill>
            </a:endParaRPr>
          </a:p>
        </p:txBody>
      </p:sp>
      <p:pic>
        <p:nvPicPr>
          <p:cNvPr id="5" name="Picture 4">
            <a:extLst>
              <a:ext uri="{FF2B5EF4-FFF2-40B4-BE49-F238E27FC236}">
                <a16:creationId xmlns:a16="http://schemas.microsoft.com/office/drawing/2014/main" id="{E61ACCA8-B9FD-46E4-DFCA-18A59819FC85}"/>
              </a:ext>
            </a:extLst>
          </p:cNvPr>
          <p:cNvPicPr>
            <a:picLocks noChangeAspect="1"/>
          </p:cNvPicPr>
          <p:nvPr/>
        </p:nvPicPr>
        <p:blipFill>
          <a:blip r:embed="rId3"/>
          <a:stretch>
            <a:fillRect/>
          </a:stretch>
        </p:blipFill>
        <p:spPr>
          <a:xfrm>
            <a:off x="2266950" y="3276600"/>
            <a:ext cx="4268909" cy="775276"/>
          </a:xfrm>
          <a:prstGeom prst="rect">
            <a:avLst/>
          </a:prstGeom>
        </p:spPr>
      </p:pic>
      <p:pic>
        <p:nvPicPr>
          <p:cNvPr id="9" name="Picture 8">
            <a:extLst>
              <a:ext uri="{FF2B5EF4-FFF2-40B4-BE49-F238E27FC236}">
                <a16:creationId xmlns:a16="http://schemas.microsoft.com/office/drawing/2014/main" id="{1C0C9901-DC15-1EB2-43D6-B0B8D6B4FCE1}"/>
              </a:ext>
            </a:extLst>
          </p:cNvPr>
          <p:cNvPicPr>
            <a:picLocks noChangeAspect="1"/>
          </p:cNvPicPr>
          <p:nvPr/>
        </p:nvPicPr>
        <p:blipFill>
          <a:blip r:embed="rId4"/>
          <a:stretch>
            <a:fillRect/>
          </a:stretch>
        </p:blipFill>
        <p:spPr>
          <a:xfrm>
            <a:off x="399689" y="3772261"/>
            <a:ext cx="3169012" cy="10427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41"/>
                                        </p:tgtEl>
                                        <p:attrNameLst>
                                          <p:attrName>style.visibility</p:attrName>
                                        </p:attrNameLst>
                                      </p:cBhvr>
                                      <p:to>
                                        <p:strVal val="visible"/>
                                      </p:to>
                                    </p:set>
                                    <p:animEffect transition="in" filter="fade">
                                      <p:cBhvr>
                                        <p:cTn id="7" dur="1000"/>
                                        <p:tgtEl>
                                          <p:spTgt spid="1541"/>
                                        </p:tgtEl>
                                      </p:cBhvr>
                                    </p:animEffect>
                                  </p:childTnLst>
                                </p:cTn>
                              </p:par>
                              <p:par>
                                <p:cTn id="8" presetID="10" presetClass="entr" presetSubtype="0" fill="hold" nodeType="withEffect">
                                  <p:stCondLst>
                                    <p:cond delay="0"/>
                                  </p:stCondLst>
                                  <p:childTnLst>
                                    <p:set>
                                      <p:cBhvr>
                                        <p:cTn id="9" dur="1" fill="hold">
                                          <p:stCondLst>
                                            <p:cond delay="0"/>
                                          </p:stCondLst>
                                        </p:cTn>
                                        <p:tgtEl>
                                          <p:spTgt spid="1542"/>
                                        </p:tgtEl>
                                        <p:attrNameLst>
                                          <p:attrName>style.visibility</p:attrName>
                                        </p:attrNameLst>
                                      </p:cBhvr>
                                      <p:to>
                                        <p:strVal val="visible"/>
                                      </p:to>
                                    </p:set>
                                    <p:animEffect transition="in" filter="fade">
                                      <p:cBhvr>
                                        <p:cTn id="10" dur="1000"/>
                                        <p:tgtEl>
                                          <p:spTgt spid="1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9"/>
          <p:cNvSpPr txBox="1">
            <a:spLocks noGrp="1"/>
          </p:cNvSpPr>
          <p:nvPr>
            <p:ph type="title"/>
          </p:nvPr>
        </p:nvSpPr>
        <p:spPr>
          <a:xfrm>
            <a:off x="1726125" y="521953"/>
            <a:ext cx="5691600" cy="131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AlphaByte CodeKraft</a:t>
            </a:r>
            <a:endParaRPr sz="6000" dirty="0"/>
          </a:p>
        </p:txBody>
      </p:sp>
      <p:sp>
        <p:nvSpPr>
          <p:cNvPr id="478" name="Google Shape;478;p69"/>
          <p:cNvSpPr txBox="1">
            <a:spLocks noGrp="1"/>
          </p:cNvSpPr>
          <p:nvPr>
            <p:ph type="body" idx="1"/>
          </p:nvPr>
        </p:nvSpPr>
        <p:spPr>
          <a:xfrm>
            <a:off x="2688798" y="3137952"/>
            <a:ext cx="4275300" cy="481200"/>
          </a:xfrm>
          <a:prstGeom prst="rect">
            <a:avLst/>
          </a:prstGeom>
        </p:spPr>
        <p:txBody>
          <a:bodyPr spcFirstLastPara="1" wrap="square" lIns="91425" tIns="91425" rIns="91425" bIns="91425" anchor="t" anchorCtr="0">
            <a:noAutofit/>
          </a:bodyPr>
          <a:lstStyle/>
          <a:p>
            <a:pPr marL="285750" indent="-285750" algn="l">
              <a:buClr>
                <a:schemeClr val="accent5">
                  <a:lumMod val="75000"/>
                </a:schemeClr>
              </a:buClr>
            </a:pPr>
            <a:r>
              <a:rPr lang="en" dirty="0"/>
              <a:t>Anubhav Pathak (Leader)</a:t>
            </a:r>
          </a:p>
          <a:p>
            <a:pPr marL="285750" indent="-285750" algn="l">
              <a:buClr>
                <a:schemeClr val="accent5">
                  <a:lumMod val="75000"/>
                </a:schemeClr>
              </a:buClr>
            </a:pPr>
            <a:r>
              <a:rPr lang="en" dirty="0"/>
              <a:t>Rishi Shekhar - Backend Developer</a:t>
            </a:r>
          </a:p>
          <a:p>
            <a:pPr marL="285750" indent="-285750" algn="l">
              <a:buClr>
                <a:schemeClr val="accent5">
                  <a:lumMod val="75000"/>
                </a:schemeClr>
              </a:buClr>
            </a:pPr>
            <a:r>
              <a:rPr lang="en" dirty="0"/>
              <a:t>Chandranshu Jaimini – Frontend Developer</a:t>
            </a:r>
          </a:p>
          <a:p>
            <a:pPr marL="285750" indent="-285750" algn="l">
              <a:buClr>
                <a:schemeClr val="accent5">
                  <a:lumMod val="75000"/>
                </a:schemeClr>
              </a:buClr>
            </a:pPr>
            <a:r>
              <a:rPr lang="en" dirty="0"/>
              <a:t>Bhavvesh Sharma – Backend Developer</a:t>
            </a:r>
          </a:p>
          <a:p>
            <a:pPr marL="285750" indent="-285750" algn="l">
              <a:buClr>
                <a:schemeClr val="accent5">
                  <a:lumMod val="75000"/>
                </a:schemeClr>
              </a:buClr>
            </a:pPr>
            <a:r>
              <a:rPr lang="en" dirty="0"/>
              <a:t>Kartikeya Pandit – Frontend Developer</a:t>
            </a:r>
          </a:p>
          <a:p>
            <a:pPr marL="285750" indent="-285750" algn="l"/>
            <a:endParaRPr dirty="0"/>
          </a:p>
        </p:txBody>
      </p:sp>
      <p:cxnSp>
        <p:nvCxnSpPr>
          <p:cNvPr id="479" name="Google Shape;479;p69"/>
          <p:cNvCxnSpPr/>
          <p:nvPr/>
        </p:nvCxnSpPr>
        <p:spPr>
          <a:xfrm>
            <a:off x="4248450" y="3035270"/>
            <a:ext cx="647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77"/>
                                        </p:tgtEl>
                                        <p:attrNameLst>
                                          <p:attrName>style.visibility</p:attrName>
                                        </p:attrNameLst>
                                      </p:cBhvr>
                                      <p:to>
                                        <p:strVal val="visible"/>
                                      </p:to>
                                    </p:set>
                                    <p:animEffect transition="in" filter="fade">
                                      <p:cBhvr>
                                        <p:cTn id="7" dur="1000"/>
                                        <p:tgtEl>
                                          <p:spTgt spid="477"/>
                                        </p:tgtEl>
                                      </p:cBhvr>
                                    </p:animEffect>
                                  </p:childTnLst>
                                </p:cTn>
                              </p:par>
                              <p:par>
                                <p:cTn id="8" presetID="10" presetClass="entr" presetSubtype="0" fill="hold" nodeType="withEffect">
                                  <p:stCondLst>
                                    <p:cond delay="0"/>
                                  </p:stCondLst>
                                  <p:childTnLst>
                                    <p:set>
                                      <p:cBhvr>
                                        <p:cTn id="9" dur="1" fill="hold">
                                          <p:stCondLst>
                                            <p:cond delay="0"/>
                                          </p:stCondLst>
                                        </p:cTn>
                                        <p:tgtEl>
                                          <p:spTgt spid="479"/>
                                        </p:tgtEl>
                                        <p:attrNameLst>
                                          <p:attrName>style.visibility</p:attrName>
                                        </p:attrNameLst>
                                      </p:cBhvr>
                                      <p:to>
                                        <p:strVal val="visible"/>
                                      </p:to>
                                    </p:set>
                                    <p:animEffect transition="in" filter="fade">
                                      <p:cBhvr>
                                        <p:cTn id="10" dur="1000"/>
                                        <p:tgtEl>
                                          <p:spTgt spid="479"/>
                                        </p:tgtEl>
                                      </p:cBhvr>
                                    </p:animEffect>
                                  </p:childTnLst>
                                </p:cTn>
                              </p:par>
                              <p:par>
                                <p:cTn id="11" presetID="10" presetClass="entr" presetSubtype="0" fill="hold" nodeType="withEffect">
                                  <p:stCondLst>
                                    <p:cond delay="0"/>
                                  </p:stCondLst>
                                  <p:childTnLst>
                                    <p:set>
                                      <p:cBhvr>
                                        <p:cTn id="12" dur="1" fill="hold">
                                          <p:stCondLst>
                                            <p:cond delay="0"/>
                                          </p:stCondLst>
                                        </p:cTn>
                                        <p:tgtEl>
                                          <p:spTgt spid="478"/>
                                        </p:tgtEl>
                                        <p:attrNameLst>
                                          <p:attrName>style.visibility</p:attrName>
                                        </p:attrNameLst>
                                      </p:cBhvr>
                                      <p:to>
                                        <p:strVal val="visible"/>
                                      </p:to>
                                    </p:set>
                                    <p:animEffect transition="in" filter="fade">
                                      <p:cBhvr>
                                        <p:cTn id="13" dur="10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8"/>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Hackathon journey</a:t>
            </a:r>
            <a:endParaRPr dirty="0"/>
          </a:p>
        </p:txBody>
      </p:sp>
      <p:sp>
        <p:nvSpPr>
          <p:cNvPr id="580" name="Google Shape;580;p78"/>
          <p:cNvSpPr/>
          <p:nvPr/>
        </p:nvSpPr>
        <p:spPr>
          <a:xfrm flipH="1">
            <a:off x="4572125" y="3082539"/>
            <a:ext cx="2571000" cy="10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8"/>
          <p:cNvSpPr/>
          <p:nvPr/>
        </p:nvSpPr>
        <p:spPr>
          <a:xfrm flipH="1">
            <a:off x="1994675" y="3082539"/>
            <a:ext cx="2571000" cy="1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8"/>
          <p:cNvSpPr/>
          <p:nvPr/>
        </p:nvSpPr>
        <p:spPr>
          <a:xfrm flipH="1">
            <a:off x="-582775" y="3082539"/>
            <a:ext cx="2571000" cy="10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8"/>
          <p:cNvSpPr txBox="1">
            <a:spLocks noGrp="1"/>
          </p:cNvSpPr>
          <p:nvPr>
            <p:ph type="title" idx="4294967295"/>
          </p:nvPr>
        </p:nvSpPr>
        <p:spPr>
          <a:xfrm flipH="1">
            <a:off x="2112877" y="2006843"/>
            <a:ext cx="2319900" cy="4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16 Oct </a:t>
            </a:r>
            <a:endParaRPr sz="2000" b="1" dirty="0"/>
          </a:p>
        </p:txBody>
      </p:sp>
      <p:sp>
        <p:nvSpPr>
          <p:cNvPr id="584" name="Google Shape;584;p78"/>
          <p:cNvSpPr txBox="1">
            <a:spLocks noGrp="1"/>
          </p:cNvSpPr>
          <p:nvPr>
            <p:ph type="subTitle" idx="4294967295"/>
          </p:nvPr>
        </p:nvSpPr>
        <p:spPr>
          <a:xfrm flipH="1">
            <a:off x="2112877" y="2358205"/>
            <a:ext cx="2319900" cy="48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Visualizing the concepts and creating a roadmap.</a:t>
            </a:r>
            <a:endParaRPr dirty="0"/>
          </a:p>
        </p:txBody>
      </p:sp>
      <p:cxnSp>
        <p:nvCxnSpPr>
          <p:cNvPr id="585" name="Google Shape;585;p78"/>
          <p:cNvCxnSpPr/>
          <p:nvPr/>
        </p:nvCxnSpPr>
        <p:spPr>
          <a:xfrm rot="10800000">
            <a:off x="4566307" y="3082550"/>
            <a:ext cx="0" cy="929100"/>
          </a:xfrm>
          <a:prstGeom prst="straightConnector1">
            <a:avLst/>
          </a:prstGeom>
          <a:noFill/>
          <a:ln w="19050" cap="flat" cmpd="sng">
            <a:solidFill>
              <a:schemeClr val="dk1"/>
            </a:solidFill>
            <a:prstDash val="solid"/>
            <a:round/>
            <a:headEnd type="diamond" w="med" len="med"/>
            <a:tailEnd type="none" w="med" len="med"/>
          </a:ln>
        </p:spPr>
      </p:cxnSp>
      <p:sp>
        <p:nvSpPr>
          <p:cNvPr id="586" name="Google Shape;586;p78"/>
          <p:cNvSpPr txBox="1">
            <a:spLocks noGrp="1"/>
          </p:cNvSpPr>
          <p:nvPr>
            <p:ph type="title" idx="4294967295"/>
          </p:nvPr>
        </p:nvSpPr>
        <p:spPr>
          <a:xfrm flipH="1">
            <a:off x="4685477" y="3806167"/>
            <a:ext cx="2319900" cy="4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17 Oct</a:t>
            </a:r>
            <a:endParaRPr sz="2000" b="1" dirty="0"/>
          </a:p>
        </p:txBody>
      </p:sp>
      <p:sp>
        <p:nvSpPr>
          <p:cNvPr id="587" name="Google Shape;587;p78"/>
          <p:cNvSpPr txBox="1">
            <a:spLocks noGrp="1"/>
          </p:cNvSpPr>
          <p:nvPr>
            <p:ph type="subTitle" idx="4294967295"/>
          </p:nvPr>
        </p:nvSpPr>
        <p:spPr>
          <a:xfrm flipH="1">
            <a:off x="4685477" y="3260716"/>
            <a:ext cx="2319900" cy="48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Problem solving and debugging solutions.</a:t>
            </a:r>
            <a:endParaRPr dirty="0"/>
          </a:p>
        </p:txBody>
      </p:sp>
      <p:cxnSp>
        <p:nvCxnSpPr>
          <p:cNvPr id="588" name="Google Shape;588;p78"/>
          <p:cNvCxnSpPr/>
          <p:nvPr/>
        </p:nvCxnSpPr>
        <p:spPr>
          <a:xfrm>
            <a:off x="4248450" y="1275060"/>
            <a:ext cx="647100" cy="0"/>
          </a:xfrm>
          <a:prstGeom prst="straightConnector1">
            <a:avLst/>
          </a:prstGeom>
          <a:noFill/>
          <a:ln w="19050" cap="flat" cmpd="sng">
            <a:solidFill>
              <a:schemeClr val="dk1"/>
            </a:solidFill>
            <a:prstDash val="solid"/>
            <a:round/>
            <a:headEnd type="none" w="med" len="med"/>
            <a:tailEnd type="none" w="med" len="med"/>
          </a:ln>
        </p:spPr>
      </p:cxnSp>
      <p:cxnSp>
        <p:nvCxnSpPr>
          <p:cNvPr id="589" name="Google Shape;589;p78"/>
          <p:cNvCxnSpPr/>
          <p:nvPr/>
        </p:nvCxnSpPr>
        <p:spPr>
          <a:xfrm rot="10800000">
            <a:off x="1991618" y="2263586"/>
            <a:ext cx="0" cy="929100"/>
          </a:xfrm>
          <a:prstGeom prst="straightConnector1">
            <a:avLst/>
          </a:prstGeom>
          <a:noFill/>
          <a:ln w="19050" cap="flat" cmpd="sng">
            <a:solidFill>
              <a:schemeClr val="dk1"/>
            </a:solidFill>
            <a:prstDash val="solid"/>
            <a:round/>
            <a:headEnd type="none" w="med" len="med"/>
            <a:tailEnd type="diamond" w="med" len="med"/>
          </a:ln>
        </p:spPr>
      </p:cxnSp>
    </p:spTree>
  </p:cSld>
  <p:clrMapOvr>
    <a:masterClrMapping/>
  </p:clrMapOvr>
  <p:transition spd="slow">
    <p:push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0"/>
          <p:cNvSpPr txBox="1">
            <a:spLocks noGrp="1"/>
          </p:cNvSpPr>
          <p:nvPr>
            <p:ph type="title" idx="15"/>
          </p:nvPr>
        </p:nvSpPr>
        <p:spPr>
          <a:xfrm>
            <a:off x="713225" y="2198800"/>
            <a:ext cx="34164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rPr>
              <a:t>Table of contents</a:t>
            </a:r>
            <a:endParaRPr b="1">
              <a:solidFill>
                <a:schemeClr val="lt1"/>
              </a:solidFill>
            </a:endParaRPr>
          </a:p>
        </p:txBody>
      </p:sp>
      <p:sp>
        <p:nvSpPr>
          <p:cNvPr id="486" name="Google Shape;486;p70"/>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Aim</a:t>
            </a:r>
            <a:endParaRPr dirty="0">
              <a:solidFill>
                <a:schemeClr val="dk1"/>
              </a:solidFill>
            </a:endParaRPr>
          </a:p>
        </p:txBody>
      </p:sp>
      <p:sp>
        <p:nvSpPr>
          <p:cNvPr id="487" name="Google Shape;487;p70"/>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conceptualizing solutions</a:t>
            </a:r>
            <a:endParaRPr dirty="0">
              <a:solidFill>
                <a:schemeClr val="dk1"/>
              </a:solidFill>
            </a:endParaRPr>
          </a:p>
        </p:txBody>
      </p:sp>
      <p:sp>
        <p:nvSpPr>
          <p:cNvPr id="489" name="Google Shape;489;p70"/>
          <p:cNvSpPr txBox="1">
            <a:spLocks noGrp="1"/>
          </p:cNvSpPr>
          <p:nvPr>
            <p:ph type="title" idx="2"/>
          </p:nvPr>
        </p:nvSpPr>
        <p:spPr>
          <a:xfrm>
            <a:off x="4810771" y="116406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490" name="Google Shape;490;p70"/>
          <p:cNvSpPr txBox="1">
            <a:spLocks noGrp="1"/>
          </p:cNvSpPr>
          <p:nvPr>
            <p:ph type="title" idx="3"/>
          </p:nvPr>
        </p:nvSpPr>
        <p:spPr>
          <a:xfrm>
            <a:off x="4810771" y="203199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491" name="Google Shape;491;p70"/>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Developing program</a:t>
            </a:r>
            <a:endParaRPr dirty="0">
              <a:solidFill>
                <a:schemeClr val="dk1"/>
              </a:solidFill>
            </a:endParaRPr>
          </a:p>
        </p:txBody>
      </p:sp>
      <p:sp>
        <p:nvSpPr>
          <p:cNvPr id="493" name="Google Shape;493;p70"/>
          <p:cNvSpPr txBox="1">
            <a:spLocks noGrp="1"/>
          </p:cNvSpPr>
          <p:nvPr>
            <p:ph type="title" idx="4"/>
          </p:nvPr>
        </p:nvSpPr>
        <p:spPr>
          <a:xfrm>
            <a:off x="5690650" y="3628275"/>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Concluding the </a:t>
            </a:r>
            <a:r>
              <a:rPr lang="en" dirty="0"/>
              <a:t>Assembly</a:t>
            </a:r>
            <a:endParaRPr dirty="0">
              <a:solidFill>
                <a:schemeClr val="dk1"/>
              </a:solidFill>
            </a:endParaRPr>
          </a:p>
        </p:txBody>
      </p:sp>
      <p:sp>
        <p:nvSpPr>
          <p:cNvPr id="495" name="Google Shape;495;p70"/>
          <p:cNvSpPr txBox="1">
            <a:spLocks noGrp="1"/>
          </p:cNvSpPr>
          <p:nvPr>
            <p:ph type="title" idx="7"/>
          </p:nvPr>
        </p:nvSpPr>
        <p:spPr>
          <a:xfrm>
            <a:off x="4810771" y="288041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496" name="Google Shape;496;p70"/>
          <p:cNvSpPr txBox="1">
            <a:spLocks noGrp="1"/>
          </p:cNvSpPr>
          <p:nvPr>
            <p:ph type="title" idx="8"/>
          </p:nvPr>
        </p:nvSpPr>
        <p:spPr>
          <a:xfrm>
            <a:off x="4810771" y="374834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cxnSp>
        <p:nvCxnSpPr>
          <p:cNvPr id="497" name="Google Shape;497;p70"/>
          <p:cNvCxnSpPr/>
          <p:nvPr/>
        </p:nvCxnSpPr>
        <p:spPr>
          <a:xfrm>
            <a:off x="819525" y="3102205"/>
            <a:ext cx="647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72"/>
          <p:cNvPicPr preferRelativeResize="0"/>
          <p:nvPr/>
        </p:nvPicPr>
        <p:blipFill rotWithShape="1">
          <a:blip r:embed="rId3">
            <a:alphaModFix/>
          </a:blip>
          <a:srcRect l="-22703" t="-36170" r="379" b="10447"/>
          <a:stretch/>
        </p:blipFill>
        <p:spPr>
          <a:xfrm>
            <a:off x="-5733350" y="-3280217"/>
            <a:ext cx="12187200" cy="8466600"/>
          </a:xfrm>
          <a:prstGeom prst="triangle">
            <a:avLst>
              <a:gd name="adj" fmla="val 49963"/>
            </a:avLst>
          </a:prstGeom>
          <a:noFill/>
          <a:ln>
            <a:noFill/>
          </a:ln>
        </p:spPr>
      </p:pic>
      <p:sp>
        <p:nvSpPr>
          <p:cNvPr id="521" name="Google Shape;521;p72"/>
          <p:cNvSpPr/>
          <p:nvPr/>
        </p:nvSpPr>
        <p:spPr>
          <a:xfrm>
            <a:off x="-5896050" y="-3804400"/>
            <a:ext cx="13101900" cy="9029700"/>
          </a:xfrm>
          <a:prstGeom prst="triangle">
            <a:avLst>
              <a:gd name="adj" fmla="val 50000"/>
            </a:avLst>
          </a:prstGeom>
          <a:solidFill>
            <a:schemeClr val="lt1">
              <a:alpha val="32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2"/>
          <p:cNvSpPr txBox="1">
            <a:spLocks noGrp="1"/>
          </p:cNvSpPr>
          <p:nvPr>
            <p:ph type="title"/>
          </p:nvPr>
        </p:nvSpPr>
        <p:spPr>
          <a:xfrm>
            <a:off x="4988074" y="2095515"/>
            <a:ext cx="4009875" cy="8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chemeClr val="dk1"/>
                </a:solidFill>
              </a:rPr>
              <a:t>AIM of project</a:t>
            </a:r>
          </a:p>
        </p:txBody>
      </p:sp>
      <p:sp>
        <p:nvSpPr>
          <p:cNvPr id="523" name="Google Shape;523;p72"/>
          <p:cNvSpPr txBox="1">
            <a:spLocks noGrp="1"/>
          </p:cNvSpPr>
          <p:nvPr>
            <p:ph type="title" idx="2"/>
          </p:nvPr>
        </p:nvSpPr>
        <p:spPr>
          <a:xfrm>
            <a:off x="5151175" y="1032009"/>
            <a:ext cx="3057300" cy="8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pic>
        <p:nvPicPr>
          <p:cNvPr id="5" name="Picture 4">
            <a:extLst>
              <a:ext uri="{FF2B5EF4-FFF2-40B4-BE49-F238E27FC236}">
                <a16:creationId xmlns:a16="http://schemas.microsoft.com/office/drawing/2014/main" id="{C7448E93-6843-CF21-26CA-EACD1B329FE4}"/>
              </a:ext>
            </a:extLst>
          </p:cNvPr>
          <p:cNvPicPr>
            <a:picLocks noChangeAspect="1"/>
          </p:cNvPicPr>
          <p:nvPr/>
        </p:nvPicPr>
        <p:blipFill>
          <a:blip r:embed="rId4"/>
          <a:stretch>
            <a:fillRect/>
          </a:stretch>
        </p:blipFill>
        <p:spPr>
          <a:xfrm>
            <a:off x="-4391200" y="-1604026"/>
            <a:ext cx="10898375" cy="7741307"/>
          </a:xfrm>
          <a:prstGeom prst="rect">
            <a:avLst/>
          </a:prstGeom>
        </p:spPr>
      </p:pic>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611"/>
        <p:cNvGrpSpPr/>
        <p:nvPr/>
      </p:nvGrpSpPr>
      <p:grpSpPr>
        <a:xfrm>
          <a:off x="0" y="0"/>
          <a:ext cx="0" cy="0"/>
          <a:chOff x="0" y="0"/>
          <a:chExt cx="0" cy="0"/>
        </a:xfrm>
      </p:grpSpPr>
      <p:sp>
        <p:nvSpPr>
          <p:cNvPr id="612" name="Google Shape;612;p80"/>
          <p:cNvSpPr txBox="1">
            <a:spLocks noGrp="1"/>
          </p:cNvSpPr>
          <p:nvPr>
            <p:ph type="ctrTitle"/>
          </p:nvPr>
        </p:nvSpPr>
        <p:spPr>
          <a:xfrm>
            <a:off x="1690800" y="2470300"/>
            <a:ext cx="5762400" cy="69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a:t>
            </a:r>
            <a:endParaRPr dirty="0"/>
          </a:p>
        </p:txBody>
      </p:sp>
      <p:sp>
        <p:nvSpPr>
          <p:cNvPr id="613" name="Google Shape;613;p80"/>
          <p:cNvSpPr txBox="1">
            <a:spLocks noGrp="1"/>
          </p:cNvSpPr>
          <p:nvPr>
            <p:ph type="subTitle" idx="1"/>
          </p:nvPr>
        </p:nvSpPr>
        <p:spPr>
          <a:xfrm>
            <a:off x="2218725" y="3334300"/>
            <a:ext cx="4706400" cy="7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lt1"/>
                </a:solidFill>
                <a:latin typeface="Didact Gothic"/>
                <a:ea typeface="Didact Gothic"/>
                <a:cs typeface="Didact Gothic"/>
                <a:sym typeface="Didact Gothic"/>
              </a:rPr>
              <a:t>Creating an Intelligent PDF Querying System and deploying it using the cloud in the form of a Notebook style web app.</a:t>
            </a:r>
            <a:endParaRPr dirty="0">
              <a:solidFill>
                <a:schemeClr val="lt1"/>
              </a:solidFill>
              <a:latin typeface="Didact Gothic"/>
              <a:ea typeface="Didact Gothic"/>
              <a:cs typeface="Didact Gothic"/>
              <a:sym typeface="Didact Gothic"/>
            </a:endParaRPr>
          </a:p>
        </p:txBody>
      </p:sp>
      <p:cxnSp>
        <p:nvCxnSpPr>
          <p:cNvPr id="614" name="Google Shape;614;p80"/>
          <p:cNvCxnSpPr/>
          <p:nvPr/>
        </p:nvCxnSpPr>
        <p:spPr>
          <a:xfrm>
            <a:off x="4248450" y="3246928"/>
            <a:ext cx="647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3"/>
          <p:cNvSpPr txBox="1">
            <a:spLocks noGrp="1"/>
          </p:cNvSpPr>
          <p:nvPr>
            <p:ph type="title"/>
          </p:nvPr>
        </p:nvSpPr>
        <p:spPr>
          <a:xfrm>
            <a:off x="713225" y="1440200"/>
            <a:ext cx="38589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IPQS</a:t>
            </a:r>
            <a:endParaRPr dirty="0"/>
          </a:p>
        </p:txBody>
      </p:sp>
      <p:pic>
        <p:nvPicPr>
          <p:cNvPr id="532" name="Google Shape;532;p73"/>
          <p:cNvPicPr preferRelativeResize="0"/>
          <p:nvPr/>
        </p:nvPicPr>
        <p:blipFill rotWithShape="1">
          <a:blip r:embed="rId3">
            <a:alphaModFix/>
          </a:blip>
          <a:srcRect l="11330" t="14107" r="10793" b="13841"/>
          <a:stretch/>
        </p:blipFill>
        <p:spPr>
          <a:xfrm>
            <a:off x="5634325" y="747975"/>
            <a:ext cx="2620047" cy="3643043"/>
          </a:xfrm>
          <a:prstGeom prst="rect">
            <a:avLst/>
          </a:prstGeom>
          <a:noFill/>
          <a:ln>
            <a:noFill/>
          </a:ln>
        </p:spPr>
      </p:pic>
      <p:sp>
        <p:nvSpPr>
          <p:cNvPr id="533" name="Google Shape;533;p73"/>
          <p:cNvSpPr/>
          <p:nvPr/>
        </p:nvSpPr>
        <p:spPr>
          <a:xfrm>
            <a:off x="5634400" y="747900"/>
            <a:ext cx="2619900" cy="3643200"/>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 name="Google Shape;534;p73"/>
          <p:cNvCxnSpPr/>
          <p:nvPr/>
        </p:nvCxnSpPr>
        <p:spPr>
          <a:xfrm>
            <a:off x="814975" y="2168032"/>
            <a:ext cx="647100" cy="0"/>
          </a:xfrm>
          <a:prstGeom prst="straightConnector1">
            <a:avLst/>
          </a:prstGeom>
          <a:noFill/>
          <a:ln w="19050" cap="flat" cmpd="sng">
            <a:solidFill>
              <a:schemeClr val="dk1"/>
            </a:solidFill>
            <a:prstDash val="solid"/>
            <a:round/>
            <a:headEnd type="none" w="med" len="med"/>
            <a:tailEnd type="none" w="med" len="med"/>
          </a:ln>
        </p:spPr>
      </p:cxnSp>
      <p:sp>
        <p:nvSpPr>
          <p:cNvPr id="4" name="Subtitle 3">
            <a:extLst>
              <a:ext uri="{FF2B5EF4-FFF2-40B4-BE49-F238E27FC236}">
                <a16:creationId xmlns:a16="http://schemas.microsoft.com/office/drawing/2014/main" id="{6BACAB07-BE0E-5A52-C84B-A384B692BF4C}"/>
              </a:ext>
            </a:extLst>
          </p:cNvPr>
          <p:cNvSpPr>
            <a:spLocks noGrp="1"/>
          </p:cNvSpPr>
          <p:nvPr>
            <p:ph type="subTitle" idx="1"/>
          </p:nvPr>
        </p:nvSpPr>
        <p:spPr>
          <a:xfrm>
            <a:off x="44450" y="2263299"/>
            <a:ext cx="4743450" cy="1851495"/>
          </a:xfrm>
        </p:spPr>
        <p:txBody>
          <a:bodyPr/>
          <a:lstStyle/>
          <a:p>
            <a:r>
              <a:rPr lang="en-IN" dirty="0"/>
              <a:t>A PDF ingestion and querying system designed to</a:t>
            </a:r>
          </a:p>
          <a:p>
            <a:r>
              <a:rPr lang="en-IN" dirty="0"/>
              <a:t>streamline document management. </a:t>
            </a:r>
            <a:r>
              <a:rPr lang="en-US" dirty="0"/>
              <a:t>This solution </a:t>
            </a:r>
          </a:p>
          <a:p>
            <a:r>
              <a:rPr lang="en-US" dirty="0"/>
              <a:t>allows users to seamlessly upload PDF documents,</a:t>
            </a:r>
          </a:p>
          <a:p>
            <a:r>
              <a:rPr lang="en-US" dirty="0"/>
              <a:t>automatically generate embeddings for</a:t>
            </a:r>
          </a:p>
          <a:p>
            <a:r>
              <a:rPr lang="en-US" dirty="0"/>
              <a:t>deeper data analysis, and suggest relevant</a:t>
            </a:r>
          </a:p>
          <a:p>
            <a:r>
              <a:rPr lang="en-US" dirty="0"/>
              <a:t>questions for enhanced engagement.</a:t>
            </a:r>
            <a:endParaRPr lang="en-IN" dirty="0"/>
          </a:p>
        </p:txBody>
      </p:sp>
      <p:pic>
        <p:nvPicPr>
          <p:cNvPr id="2052" name="Picture 4">
            <a:extLst>
              <a:ext uri="{FF2B5EF4-FFF2-40B4-BE49-F238E27FC236}">
                <a16:creationId xmlns:a16="http://schemas.microsoft.com/office/drawing/2014/main" id="{572DF10F-6007-1267-C17B-2C276DBFF7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5238" y="247651"/>
            <a:ext cx="3819525" cy="4635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5"/>
          <p:cNvSpPr txBox="1">
            <a:spLocks noGrp="1"/>
          </p:cNvSpPr>
          <p:nvPr>
            <p:ph type="title"/>
          </p:nvPr>
        </p:nvSpPr>
        <p:spPr>
          <a:xfrm flipH="1">
            <a:off x="1821450" y="2695226"/>
            <a:ext cx="5501100" cy="4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conceptualizing solutions</a:t>
            </a:r>
            <a:endParaRPr dirty="0"/>
          </a:p>
        </p:txBody>
      </p:sp>
      <p:sp>
        <p:nvSpPr>
          <p:cNvPr id="654" name="Google Shape;654;p85"/>
          <p:cNvSpPr txBox="1">
            <a:spLocks noGrp="1"/>
          </p:cNvSpPr>
          <p:nvPr>
            <p:ph type="title" idx="2"/>
          </p:nvPr>
        </p:nvSpPr>
        <p:spPr>
          <a:xfrm flipH="1">
            <a:off x="3043350" y="1533511"/>
            <a:ext cx="3057300" cy="8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55" name="Google Shape;655;p85"/>
          <p:cNvSpPr txBox="1">
            <a:spLocks noGrp="1"/>
          </p:cNvSpPr>
          <p:nvPr>
            <p:ph type="subTitle" idx="1"/>
          </p:nvPr>
        </p:nvSpPr>
        <p:spPr>
          <a:xfrm flipH="1">
            <a:off x="3198150" y="3528367"/>
            <a:ext cx="2747700" cy="316800"/>
          </a:xfrm>
          <a:prstGeom prst="rect">
            <a:avLst/>
          </a:prstGeom>
        </p:spPr>
        <p:txBody>
          <a:bodyPr spcFirstLastPara="1" wrap="square" lIns="91425" tIns="91425" rIns="91425" bIns="91425" anchor="t" anchorCtr="0">
            <a:noAutofit/>
          </a:bodyPr>
          <a:lstStyle/>
          <a:p>
            <a:pPr marL="0" indent="0"/>
            <a:r>
              <a:rPr lang="en-US" dirty="0"/>
              <a:t>Designing a algorithm to solve the problem.</a:t>
            </a:r>
          </a:p>
          <a:p>
            <a:pPr marL="0" lvl="0" indent="0" algn="ctr" rtl="0">
              <a:spcBef>
                <a:spcPts val="0"/>
              </a:spcBef>
              <a:spcAft>
                <a:spcPts val="0"/>
              </a:spcAft>
              <a:buNone/>
            </a:pPr>
            <a:endParaRPr dirty="0"/>
          </a:p>
        </p:txBody>
      </p:sp>
      <p:cxnSp>
        <p:nvCxnSpPr>
          <p:cNvPr id="656" name="Google Shape;656;p85"/>
          <p:cNvCxnSpPr/>
          <p:nvPr/>
        </p:nvCxnSpPr>
        <p:spPr>
          <a:xfrm>
            <a:off x="4197650" y="3501796"/>
            <a:ext cx="647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250">
        <p14:fla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E35EDA3-B306-4F37-CD07-BD1AF948A953}"/>
              </a:ext>
            </a:extLst>
          </p:cNvPr>
          <p:cNvPicPr>
            <a:picLocks noChangeAspect="1"/>
          </p:cNvPicPr>
          <p:nvPr/>
        </p:nvPicPr>
        <p:blipFill>
          <a:blip r:embed="rId2"/>
          <a:stretch>
            <a:fillRect/>
          </a:stretch>
        </p:blipFill>
        <p:spPr>
          <a:xfrm>
            <a:off x="1311966" y="166977"/>
            <a:ext cx="6822219" cy="4659466"/>
          </a:xfrm>
          <a:prstGeom prst="rect">
            <a:avLst/>
          </a:prstGeom>
        </p:spPr>
      </p:pic>
    </p:spTree>
    <p:extLst>
      <p:ext uri="{BB962C8B-B14F-4D97-AF65-F5344CB8AC3E}">
        <p14:creationId xmlns:p14="http://schemas.microsoft.com/office/powerpoint/2010/main" val="29442058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445</Words>
  <Application>Microsoft Office PowerPoint</Application>
  <PresentationFormat>On-screen Show (16:9)</PresentationFormat>
  <Paragraphs>71</Paragraphs>
  <Slides>15</Slides>
  <Notes>13</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Minimalist Grayscale Pitch Deck XL by Slidesgo</vt:lpstr>
      <vt:lpstr>Technight Hackathon</vt:lpstr>
      <vt:lpstr>AlphaByte CodeKraft</vt:lpstr>
      <vt:lpstr>Our Hackathon journey</vt:lpstr>
      <vt:lpstr>Table of contents</vt:lpstr>
      <vt:lpstr>AIM of project</vt:lpstr>
      <vt:lpstr>Problem</vt:lpstr>
      <vt:lpstr> IPQS</vt:lpstr>
      <vt:lpstr>conceptualizing solutions</vt:lpstr>
      <vt:lpstr>PowerPoint Presentation</vt:lpstr>
      <vt:lpstr>Developing program</vt:lpstr>
      <vt:lpstr>Description of program</vt:lpstr>
      <vt:lpstr>04</vt:lpstr>
      <vt:lpstr>Concluding the assembly</vt:lpstr>
      <vt:lpstr>Lessons we learned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Technight Hackathon</dc:title>
  <dc:creator>Lenovo</dc:creator>
  <cp:lastModifiedBy>Kartikeya Pandit</cp:lastModifiedBy>
  <cp:revision>2</cp:revision>
  <dcterms:modified xsi:type="dcterms:W3CDTF">2024-10-17T07:14:20Z</dcterms:modified>
</cp:coreProperties>
</file>